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Lst>
  <p:sldSz cy="6858000" cx="9144000"/>
  <p:notesSz cx="6858000" cy="9144000"/>
  <p:embeddedFontLst>
    <p:embeddedFont>
      <p:font typeface="Arimo"/>
      <p:regular r:id="rId126"/>
      <p:bold r:id="rId127"/>
      <p:italic r:id="rId128"/>
      <p:boldItalic r:id="rId1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30" roundtripDataSignature="AMtx7mhOKF+A07iXLso1gmxfRTtV4uWXR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4C91EE9-C69D-4AE5-8011-7A7831D5D530}">
  <a:tblStyle styleId="{84C91EE9-C69D-4AE5-8011-7A7831D5D53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font" Target="fonts/Arimo-boldItalic.fntdata"/><Relationship Id="rId128" Type="http://schemas.openxmlformats.org/officeDocument/2006/relationships/font" Target="fonts/Arimo-italic.fntdata"/><Relationship Id="rId127" Type="http://schemas.openxmlformats.org/officeDocument/2006/relationships/font" Target="fonts/Arimo-bold.fntdata"/><Relationship Id="rId126" Type="http://schemas.openxmlformats.org/officeDocument/2006/relationships/font" Target="fonts/Arimo-regular.fntdata"/><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0" Type="http://customschemas.google.com/relationships/presentationmetadata" Target="metadata"/><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1: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50" name="Google Shape;50;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2: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24" name="Google Shape;12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p115: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048" name="Google Shape;1048;p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116: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054" name="Google Shape;1054;p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p117: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060" name="Google Shape;1060;p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p118: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067" name="Google Shape;1067;p1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p119: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073" name="Google Shape;1073;p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p127: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081" name="Google Shape;1081;p1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p136: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087" name="Google Shape;1087;p1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p137: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095" name="Google Shape;1095;p1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p138: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104" name="Google Shape;1104;p1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p139: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110" name="Google Shape;1110;p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16: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31" name="Google Shape;131;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p141: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116" name="Google Shape;1116;p1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p153: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124" name="Google Shape;1124;p1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p159: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131" name="Google Shape;1131;p1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p160: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137" name="Google Shape;1137;p1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p167: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144" name="Google Shape;1144;p1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p168: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150" name="Google Shape;1150;p1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p169: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171" name="Google Shape;1171;p1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p173: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181" name="Google Shape;1181;p1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p170: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190" name="Google Shape;1190;p1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p191: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198" name="Google Shape;1198;p1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3b84b0fa20_0_8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37" name="Google Shape;137;g33b84b0fa20_0_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12f56053013_0_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207" name="Google Shape;1207;g12f56053013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3b84b0fa20_0_9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44" name="Google Shape;144;g33b84b0fa20_0_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3b84b0fa20_0_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50" name="Google Shape;150;g33b84b0fa20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3b84b0fa20_0_1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59" name="Google Shape;159;g33b84b0fa20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3b84b0fa20_0_2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65" name="Google Shape;165;g33b84b0fa20_0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3b84b0fa20_0_2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71" name="Google Shape;171;g33b84b0fa20_0_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3b84b0fa20_0_3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79" name="Google Shape;179;g33b84b0fa20_0_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3b84b0fa20_0_4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86" name="Google Shape;186;g33b84b0fa20_0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5: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58" name="Google Shape;5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3b84b0fa20_0_5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93" name="Google Shape;193;g33b84b0fa20_0_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3b84b0fa20_0_5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200" name="Google Shape;200;g33b84b0fa20_0_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3b84b0fa20_0_6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207" name="Google Shape;207;g33b84b0fa20_0_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3b84b0fa20_0_7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215" name="Google Shape;215;g33b84b0fa20_0_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3b84b0fa20_0_8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222" name="Google Shape;222;g33b84b0fa20_0_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3b84b0fa20_0_1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3b84b0fa20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3b84b0fa20_0_1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3b84b0fa20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3b84b0fa20_0_1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3b84b0fa2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3b84b0fa20_0_1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3b84b0fa20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3b84b0fa20_0_1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3b84b0fa20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65" name="Google Shape;6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3b84b0fa20_0_1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3b84b0fa20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3b84b0fa20_0_1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3b84b0fa20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3b84b0fa20_0_9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268" name="Google Shape;268;g33b84b0fa20_0_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3b84b0fa20_0_10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275" name="Google Shape;275;g33b84b0fa20_0_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408bf6e3e0_0_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282" name="Google Shape;282;g3408bf6e3e0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3b84b0fa20_0_11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289" name="Google Shape;289;g33b84b0fa20_0_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3281105c0a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3281105c0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0: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301" name="Google Shape;301;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3a98290f62_0_1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308" name="Google Shape;308;g33a98290f62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3a98290f62_0_1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315" name="Google Shape;315;g33a98290f62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4159461932_0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76" name="Google Shape;76;g34159461932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9: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322" name="Google Shape;322;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3a98290f62_0_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329" name="Google Shape;329;g33a98290f62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3: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336" name="Google Shape;336;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1: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343" name="Google Shape;343;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38: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349" name="Google Shape;349;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42: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355" name="Google Shape;355;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43: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369" name="Google Shape;369;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61: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377" name="Google Shape;377;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62: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384" name="Google Shape;384;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63: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404" name="Google Shape;404;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2708c0552d_0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87" name="Google Shape;87;g32708c0552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64: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419" name="Google Shape;419;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0d549adea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g30d549adea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0d549adea6_0_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432" name="Google Shape;432;g30d549adea6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0d549adea6_0_171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450" name="Google Shape;450;g30d549adea6_0_17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0d549adea6_0_168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456" name="Google Shape;456;g30d549adea6_0_16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0d549adea6_0_170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474" name="Google Shape;474;g30d549adea6_0_17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16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480" name="Google Shape;480;p1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0d549adea6_0_172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486" name="Google Shape;486;g30d549adea6_0_17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0d549adea6_0_179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492" name="Google Shape;492;g30d549adea6_0_17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7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498" name="Google Shape;498;p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7: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93" name="Google Shape;93;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66: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504" name="Google Shape;504;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67: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510" name="Google Shape;510;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68: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517" name="Google Shape;517;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69: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526" name="Google Shape;526;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70: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532" name="Google Shape;532;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71: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538" name="Google Shape;538;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72: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570" name="Google Shape;570;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73: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577" name="Google Shape;577;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74: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585" name="Google Shape;585;p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75: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593" name="Google Shape;593;p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8: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99" name="Google Shape;9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76: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600" name="Google Shape;600;p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77: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642" name="Google Shape;642;p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7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682" name="Google Shape;682;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34159461932_0_2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726" name="Google Shape;726;g34159461932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80: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742" name="Google Shape;742;p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81: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824" name="Google Shape;824;p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82: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832" name="Google Shape;832;p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83: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838" name="Google Shape;838;p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84: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844" name="Google Shape;844;p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85: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851" name="Google Shape;851;p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9: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10" name="Google Shape;110;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86: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875" name="Google Shape;875;p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p88: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930" name="Google Shape;930;p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p97: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939" name="Google Shape;939;p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98: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946" name="Google Shape;946;p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99: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952" name="Google Shape;952;p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100: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958" name="Google Shape;958;p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101: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964" name="Google Shape;964;p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102: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970" name="Google Shape;970;p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p103: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976" name="Google Shape;976;p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p104: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982" name="Google Shape;982;p1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11: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16" name="Google Shape;116;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105: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988" name="Google Shape;988;p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p106: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994" name="Google Shape;994;p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p107: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000" name="Google Shape;1000;p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p108: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006" name="Google Shape;1006;p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109: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012" name="Google Shape;1012;p1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p110: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018" name="Google Shape;1018;p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p111: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024" name="Google Shape;1024;p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p112: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030" name="Google Shape;1030;p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p113: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036" name="Google Shape;1036;p1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p114:notes"/>
          <p:cNvSpPr txBox="1"/>
          <p:nvPr>
            <p:ph idx="1" type="body"/>
          </p:nvPr>
        </p:nvSpPr>
        <p:spPr>
          <a:xfrm>
            <a:off x="685800" y="4343400"/>
            <a:ext cx="5486399" cy="411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75"/>
              <a:buFont typeface="Arial"/>
              <a:buNone/>
            </a:pPr>
            <a:r>
              <a:t/>
            </a:r>
            <a:endParaRPr b="0" i="0" sz="1100" u="none" cap="none" strike="noStrike"/>
          </a:p>
        </p:txBody>
      </p:sp>
      <p:sp>
        <p:nvSpPr>
          <p:cNvPr id="1042" name="Google Shape;1042;p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 name="Shape 7"/>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8" name="Shape 38"/>
        <p:cNvGrpSpPr/>
        <p:nvPr/>
      </p:nvGrpSpPr>
      <p:grpSpPr>
        <a:xfrm>
          <a:off x="0" y="0"/>
          <a:ext cx="0" cy="0"/>
          <a:chOff x="0" y="0"/>
          <a:chExt cx="0" cy="0"/>
        </a:xfrm>
      </p:grpSpPr>
      <p:sp>
        <p:nvSpPr>
          <p:cNvPr id="39" name="Google Shape;39;p203"/>
          <p:cNvSpPr txBox="1"/>
          <p:nvPr>
            <p:ph type="title"/>
          </p:nvPr>
        </p:nvSpPr>
        <p:spPr>
          <a:xfrm>
            <a:off x="1792288" y="4800600"/>
            <a:ext cx="5486399" cy="566736"/>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2"/>
              </a:buClr>
              <a:buSzPts val="2000"/>
              <a:buFont typeface="Times New Roman"/>
              <a:buNone/>
              <a:defRPr b="1" i="0" sz="2000" u="none" cap="none" strike="noStrike">
                <a:solidFill>
                  <a:schemeClr val="dk2"/>
                </a:solidFill>
                <a:latin typeface="Times New Roman"/>
                <a:ea typeface="Times New Roman"/>
                <a:cs typeface="Times New Roman"/>
                <a:sym typeface="Times New Roman"/>
              </a:defRPr>
            </a:lvl1pPr>
            <a:lvl2pPr lvl="1"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2pPr>
            <a:lvl3pPr lvl="2"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3pPr>
            <a:lvl4pPr lvl="3"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4pPr>
            <a:lvl5pPr lvl="4"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5pPr>
            <a:lvl6pPr lvl="5"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6pPr>
            <a:lvl7pPr lvl="6"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7pPr>
            <a:lvl8pPr lvl="7"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8pPr>
            <a:lvl9pPr lvl="8"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9pPr>
          </a:lstStyle>
          <a:p/>
        </p:txBody>
      </p:sp>
      <p:sp>
        <p:nvSpPr>
          <p:cNvPr id="40" name="Google Shape;40;p203"/>
          <p:cNvSpPr/>
          <p:nvPr>
            <p:ph idx="2" type="pic"/>
          </p:nvPr>
        </p:nvSpPr>
        <p:spPr>
          <a:xfrm>
            <a:off x="1792288" y="612775"/>
            <a:ext cx="5486399" cy="4114800"/>
          </a:xfrm>
          <a:prstGeom prst="rect">
            <a:avLst/>
          </a:prstGeom>
          <a:noFill/>
          <a:ln>
            <a:noFill/>
          </a:ln>
        </p:spPr>
      </p:sp>
      <p:sp>
        <p:nvSpPr>
          <p:cNvPr id="41" name="Google Shape;41;p203"/>
          <p:cNvSpPr txBox="1"/>
          <p:nvPr>
            <p:ph idx="1" type="body"/>
          </p:nvPr>
        </p:nvSpPr>
        <p:spPr>
          <a:xfrm>
            <a:off x="1792288" y="5367337"/>
            <a:ext cx="5486399" cy="804861"/>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28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228600" lvl="1" marL="914400" marR="0" rtl="0" algn="l">
              <a:lnSpc>
                <a:spcPct val="100000"/>
              </a:lnSpc>
              <a:spcBef>
                <a:spcPts val="240"/>
              </a:spcBef>
              <a:spcAft>
                <a:spcPts val="0"/>
              </a:spcAft>
              <a:buClr>
                <a:schemeClr val="dk1"/>
              </a:buClr>
              <a:buSzPts val="1200"/>
              <a:buFont typeface="Times New Roman"/>
              <a:buNone/>
              <a:defRPr b="0" i="0" sz="1200" u="none" cap="none" strike="noStrike">
                <a:solidFill>
                  <a:schemeClr val="dk1"/>
                </a:solidFill>
                <a:latin typeface="Times New Roman"/>
                <a:ea typeface="Times New Roman"/>
                <a:cs typeface="Times New Roman"/>
                <a:sym typeface="Times New Roman"/>
              </a:defRPr>
            </a:lvl2pPr>
            <a:lvl3pPr indent="-228600" lvl="2" marL="1371600" marR="0" rtl="0" algn="l">
              <a:lnSpc>
                <a:spcPct val="100000"/>
              </a:lnSpc>
              <a:spcBef>
                <a:spcPts val="200"/>
              </a:spcBef>
              <a:spcAft>
                <a:spcPts val="0"/>
              </a:spcAft>
              <a:buClr>
                <a:schemeClr val="dk1"/>
              </a:buClr>
              <a:buSzPts val="1000"/>
              <a:buFont typeface="Times New Roman"/>
              <a:buNone/>
              <a:defRPr b="0" i="0" sz="1000" u="none" cap="none" strike="noStrike">
                <a:solidFill>
                  <a:schemeClr val="dk1"/>
                </a:solidFill>
                <a:latin typeface="Times New Roman"/>
                <a:ea typeface="Times New Roman"/>
                <a:cs typeface="Times New Roman"/>
                <a:sym typeface="Times New Roman"/>
              </a:defRPr>
            </a:lvl3pPr>
            <a:lvl4pPr indent="-228600" lvl="3" marL="1828800" marR="0" rtl="0" algn="l">
              <a:lnSpc>
                <a:spcPct val="100000"/>
              </a:lnSpc>
              <a:spcBef>
                <a:spcPts val="180"/>
              </a:spcBef>
              <a:spcAft>
                <a:spcPts val="0"/>
              </a:spcAft>
              <a:buClr>
                <a:schemeClr val="dk1"/>
              </a:buClr>
              <a:buSzPts val="900"/>
              <a:buFont typeface="Times New Roman"/>
              <a:buNone/>
              <a:defRPr b="0" i="0" sz="900" u="none" cap="none" strike="noStrike">
                <a:solidFill>
                  <a:schemeClr val="dk1"/>
                </a:solidFill>
                <a:latin typeface="Times New Roman"/>
                <a:ea typeface="Times New Roman"/>
                <a:cs typeface="Times New Roman"/>
                <a:sym typeface="Times New Roman"/>
              </a:defRPr>
            </a:lvl4pPr>
            <a:lvl5pPr indent="-228600" lvl="4" marL="2286000" marR="0" rtl="0" algn="l">
              <a:lnSpc>
                <a:spcPct val="100000"/>
              </a:lnSpc>
              <a:spcBef>
                <a:spcPts val="180"/>
              </a:spcBef>
              <a:spcAft>
                <a:spcPts val="0"/>
              </a:spcAft>
              <a:buClr>
                <a:schemeClr val="dk1"/>
              </a:buClr>
              <a:buSzPts val="900"/>
              <a:buFont typeface="Times New Roman"/>
              <a:buNone/>
              <a:defRPr b="0" i="0" sz="900" u="none" cap="none" strike="noStrike">
                <a:solidFill>
                  <a:schemeClr val="dk1"/>
                </a:solidFill>
                <a:latin typeface="Times New Roman"/>
                <a:ea typeface="Times New Roman"/>
                <a:cs typeface="Times New Roman"/>
                <a:sym typeface="Times New Roman"/>
              </a:defRPr>
            </a:lvl5pPr>
            <a:lvl6pPr indent="-228600" lvl="5" marL="2743200" marR="0" rtl="0" algn="l">
              <a:lnSpc>
                <a:spcPct val="100000"/>
              </a:lnSpc>
              <a:spcBef>
                <a:spcPts val="180"/>
              </a:spcBef>
              <a:spcAft>
                <a:spcPts val="0"/>
              </a:spcAft>
              <a:buClr>
                <a:schemeClr val="dk1"/>
              </a:buClr>
              <a:buSzPts val="900"/>
              <a:buFont typeface="Times New Roman"/>
              <a:buNone/>
              <a:defRPr b="0" i="0" sz="900" u="none" cap="none" strike="noStrike">
                <a:solidFill>
                  <a:schemeClr val="dk1"/>
                </a:solidFill>
                <a:latin typeface="Times New Roman"/>
                <a:ea typeface="Times New Roman"/>
                <a:cs typeface="Times New Roman"/>
                <a:sym typeface="Times New Roman"/>
              </a:defRPr>
            </a:lvl6pPr>
            <a:lvl7pPr indent="-228600" lvl="6" marL="3200400" marR="0" rtl="0" algn="l">
              <a:lnSpc>
                <a:spcPct val="100000"/>
              </a:lnSpc>
              <a:spcBef>
                <a:spcPts val="180"/>
              </a:spcBef>
              <a:spcAft>
                <a:spcPts val="0"/>
              </a:spcAft>
              <a:buClr>
                <a:schemeClr val="dk1"/>
              </a:buClr>
              <a:buSzPts val="900"/>
              <a:buFont typeface="Times New Roman"/>
              <a:buNone/>
              <a:defRPr b="0" i="0" sz="900" u="none" cap="none" strike="noStrike">
                <a:solidFill>
                  <a:schemeClr val="dk1"/>
                </a:solidFill>
                <a:latin typeface="Times New Roman"/>
                <a:ea typeface="Times New Roman"/>
                <a:cs typeface="Times New Roman"/>
                <a:sym typeface="Times New Roman"/>
              </a:defRPr>
            </a:lvl7pPr>
            <a:lvl8pPr indent="-228600" lvl="7" marL="3657600" marR="0" rtl="0" algn="l">
              <a:lnSpc>
                <a:spcPct val="100000"/>
              </a:lnSpc>
              <a:spcBef>
                <a:spcPts val="180"/>
              </a:spcBef>
              <a:spcAft>
                <a:spcPts val="0"/>
              </a:spcAft>
              <a:buClr>
                <a:schemeClr val="dk1"/>
              </a:buClr>
              <a:buSzPts val="900"/>
              <a:buFont typeface="Times New Roman"/>
              <a:buNone/>
              <a:defRPr b="0" i="0" sz="900" u="none" cap="none" strike="noStrike">
                <a:solidFill>
                  <a:schemeClr val="dk1"/>
                </a:solidFill>
                <a:latin typeface="Times New Roman"/>
                <a:ea typeface="Times New Roman"/>
                <a:cs typeface="Times New Roman"/>
                <a:sym typeface="Times New Roman"/>
              </a:defRPr>
            </a:lvl8pPr>
            <a:lvl9pPr indent="-228600" lvl="8" marL="4114800" marR="0" rtl="0" algn="l">
              <a:lnSpc>
                <a:spcPct val="100000"/>
              </a:lnSpc>
              <a:spcBef>
                <a:spcPts val="180"/>
              </a:spcBef>
              <a:spcAft>
                <a:spcPts val="0"/>
              </a:spcAft>
              <a:buClr>
                <a:schemeClr val="dk1"/>
              </a:buClr>
              <a:buSzPts val="900"/>
              <a:buFont typeface="Times New Roman"/>
              <a:buNone/>
              <a:defRPr b="0" i="0" sz="9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2" name="Shape 42"/>
        <p:cNvGrpSpPr/>
        <p:nvPr/>
      </p:nvGrpSpPr>
      <p:grpSpPr>
        <a:xfrm>
          <a:off x="0" y="0"/>
          <a:ext cx="0" cy="0"/>
          <a:chOff x="0" y="0"/>
          <a:chExt cx="0" cy="0"/>
        </a:xfrm>
      </p:grpSpPr>
      <p:sp>
        <p:nvSpPr>
          <p:cNvPr id="43" name="Google Shape;43;p204"/>
          <p:cNvSpPr txBox="1"/>
          <p:nvPr>
            <p:ph type="title"/>
          </p:nvPr>
        </p:nvSpPr>
        <p:spPr>
          <a:xfrm>
            <a:off x="457200" y="274637"/>
            <a:ext cx="8229600" cy="11430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1pPr>
            <a:lvl2pPr lvl="1"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2pPr>
            <a:lvl3pPr lvl="2"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3pPr>
            <a:lvl4pPr lvl="3"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4pPr>
            <a:lvl5pPr lvl="4"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5pPr>
            <a:lvl6pPr lvl="5"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6pPr>
            <a:lvl7pPr lvl="6"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7pPr>
            <a:lvl8pPr lvl="7"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8pPr>
            <a:lvl9pPr lvl="8"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9pPr>
          </a:lstStyle>
          <a:p/>
        </p:txBody>
      </p:sp>
      <p:sp>
        <p:nvSpPr>
          <p:cNvPr id="44" name="Google Shape;44;p204"/>
          <p:cNvSpPr txBox="1"/>
          <p:nvPr>
            <p:ph idx="1" type="body"/>
          </p:nvPr>
        </p:nvSpPr>
        <p:spPr>
          <a:xfrm rot="5400000">
            <a:off x="2309017" y="-251618"/>
            <a:ext cx="4525963" cy="82296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Times New Roman"/>
              <a:buChar char="•"/>
              <a:defRPr b="0" i="0" sz="3200" u="none" cap="none" strike="noStrike">
                <a:solidFill>
                  <a:schemeClr val="dk1"/>
                </a:solidFill>
                <a:latin typeface="Times New Roman"/>
                <a:ea typeface="Times New Roman"/>
                <a:cs typeface="Times New Roman"/>
                <a:sym typeface="Times New Roman"/>
              </a:defRPr>
            </a:lvl1pPr>
            <a:lvl2pPr indent="-406400" lvl="1" marL="914400" marR="0" rtl="0" algn="l">
              <a:lnSpc>
                <a:spcPct val="100000"/>
              </a:lnSpc>
              <a:spcBef>
                <a:spcPts val="560"/>
              </a:spcBef>
              <a:spcAft>
                <a:spcPts val="0"/>
              </a:spcAft>
              <a:buClr>
                <a:schemeClr val="dk1"/>
              </a:buClr>
              <a:buSzPts val="2800"/>
              <a:buFont typeface="Times New Roman"/>
              <a:buChar char="–"/>
              <a:defRPr b="0" i="0" sz="2800" u="none" cap="none" strike="noStrike">
                <a:solidFill>
                  <a:schemeClr val="dk1"/>
                </a:solidFill>
                <a:latin typeface="Times New Roman"/>
                <a:ea typeface="Times New Roman"/>
                <a:cs typeface="Times New Roman"/>
                <a:sym typeface="Times New Roman"/>
              </a:defRPr>
            </a:lvl2pPr>
            <a:lvl3pPr indent="-381000" lvl="2" marL="1371600" marR="0" rtl="0" algn="l">
              <a:lnSpc>
                <a:spcPct val="100000"/>
              </a:lnSpc>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3pPr>
            <a:lvl4pPr indent="-355600" lvl="3" marL="1828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4pPr>
            <a:lvl5pPr indent="-355600" lvl="4" marL="22860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5pPr>
            <a:lvl6pPr indent="-355600" lvl="5" marL="27432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6pPr>
            <a:lvl7pPr indent="-355600" lvl="6" marL="32004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7pPr>
            <a:lvl8pPr indent="-355600" lvl="7" marL="36576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8pPr>
            <a:lvl9pPr indent="-355600" lvl="8" marL="4114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5" name="Shape 45"/>
        <p:cNvGrpSpPr/>
        <p:nvPr/>
      </p:nvGrpSpPr>
      <p:grpSpPr>
        <a:xfrm>
          <a:off x="0" y="0"/>
          <a:ext cx="0" cy="0"/>
          <a:chOff x="0" y="0"/>
          <a:chExt cx="0" cy="0"/>
        </a:xfrm>
      </p:grpSpPr>
      <p:sp>
        <p:nvSpPr>
          <p:cNvPr id="46" name="Google Shape;46;p205"/>
          <p:cNvSpPr txBox="1"/>
          <p:nvPr>
            <p:ph type="title"/>
          </p:nvPr>
        </p:nvSpPr>
        <p:spPr>
          <a:xfrm rot="5400000">
            <a:off x="4732336" y="2171700"/>
            <a:ext cx="5851525" cy="20574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1pPr>
            <a:lvl2pPr lvl="1"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2pPr>
            <a:lvl3pPr lvl="2"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3pPr>
            <a:lvl4pPr lvl="3"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4pPr>
            <a:lvl5pPr lvl="4"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5pPr>
            <a:lvl6pPr lvl="5"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6pPr>
            <a:lvl7pPr lvl="6"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7pPr>
            <a:lvl8pPr lvl="7"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8pPr>
            <a:lvl9pPr lvl="8"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9pPr>
          </a:lstStyle>
          <a:p/>
        </p:txBody>
      </p:sp>
      <p:sp>
        <p:nvSpPr>
          <p:cNvPr id="47" name="Google Shape;47;p205"/>
          <p:cNvSpPr txBox="1"/>
          <p:nvPr>
            <p:ph idx="1" type="body"/>
          </p:nvPr>
        </p:nvSpPr>
        <p:spPr>
          <a:xfrm rot="5400000">
            <a:off x="541336" y="190500"/>
            <a:ext cx="5851525" cy="6019798"/>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Times New Roman"/>
              <a:buChar char="•"/>
              <a:defRPr b="0" i="0" sz="3200" u="none" cap="none" strike="noStrike">
                <a:solidFill>
                  <a:schemeClr val="dk1"/>
                </a:solidFill>
                <a:latin typeface="Times New Roman"/>
                <a:ea typeface="Times New Roman"/>
                <a:cs typeface="Times New Roman"/>
                <a:sym typeface="Times New Roman"/>
              </a:defRPr>
            </a:lvl1pPr>
            <a:lvl2pPr indent="-406400" lvl="1" marL="914400" marR="0" rtl="0" algn="l">
              <a:lnSpc>
                <a:spcPct val="100000"/>
              </a:lnSpc>
              <a:spcBef>
                <a:spcPts val="560"/>
              </a:spcBef>
              <a:spcAft>
                <a:spcPts val="0"/>
              </a:spcAft>
              <a:buClr>
                <a:schemeClr val="dk1"/>
              </a:buClr>
              <a:buSzPts val="2800"/>
              <a:buFont typeface="Times New Roman"/>
              <a:buChar char="–"/>
              <a:defRPr b="0" i="0" sz="2800" u="none" cap="none" strike="noStrike">
                <a:solidFill>
                  <a:schemeClr val="dk1"/>
                </a:solidFill>
                <a:latin typeface="Times New Roman"/>
                <a:ea typeface="Times New Roman"/>
                <a:cs typeface="Times New Roman"/>
                <a:sym typeface="Times New Roman"/>
              </a:defRPr>
            </a:lvl2pPr>
            <a:lvl3pPr indent="-381000" lvl="2" marL="1371600" marR="0" rtl="0" algn="l">
              <a:lnSpc>
                <a:spcPct val="100000"/>
              </a:lnSpc>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3pPr>
            <a:lvl4pPr indent="-355600" lvl="3" marL="1828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4pPr>
            <a:lvl5pPr indent="-355600" lvl="4" marL="22860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5pPr>
            <a:lvl6pPr indent="-355600" lvl="5" marL="27432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6pPr>
            <a:lvl7pPr indent="-355600" lvl="6" marL="32004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7pPr>
            <a:lvl8pPr indent="-355600" lvl="7" marL="36576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8pPr>
            <a:lvl9pPr indent="-355600" lvl="8" marL="4114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8" name="Shape 8"/>
        <p:cNvGrpSpPr/>
        <p:nvPr/>
      </p:nvGrpSpPr>
      <p:grpSpPr>
        <a:xfrm>
          <a:off x="0" y="0"/>
          <a:ext cx="0" cy="0"/>
          <a:chOff x="0" y="0"/>
          <a:chExt cx="0" cy="0"/>
        </a:xfrm>
      </p:grpSpPr>
      <p:sp>
        <p:nvSpPr>
          <p:cNvPr id="9" name="Google Shape;9;p195"/>
          <p:cNvSpPr txBox="1"/>
          <p:nvPr>
            <p:ph type="title"/>
          </p:nvPr>
        </p:nvSpPr>
        <p:spPr>
          <a:xfrm>
            <a:off x="457200" y="274637"/>
            <a:ext cx="8229600" cy="11430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1pPr>
            <a:lvl2pPr lvl="1"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2pPr>
            <a:lvl3pPr lvl="2"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3pPr>
            <a:lvl4pPr lvl="3"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4pPr>
            <a:lvl5pPr lvl="4"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5pPr>
            <a:lvl6pPr lvl="5"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6pPr>
            <a:lvl7pPr lvl="6"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7pPr>
            <a:lvl8pPr lvl="7"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8pPr>
            <a:lvl9pPr lvl="8"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9pPr>
          </a:lstStyle>
          <a:p/>
        </p:txBody>
      </p:sp>
      <p:sp>
        <p:nvSpPr>
          <p:cNvPr id="10" name="Google Shape;10;p195"/>
          <p:cNvSpPr txBox="1"/>
          <p:nvPr>
            <p:ph idx="1" type="body"/>
          </p:nvPr>
        </p:nvSpPr>
        <p:spPr>
          <a:xfrm>
            <a:off x="457200" y="1600200"/>
            <a:ext cx="4038598" cy="4525963"/>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Times New Roman"/>
              <a:buChar char="•"/>
              <a:defRPr b="0" i="0" sz="3200" u="none" cap="none" strike="noStrike">
                <a:solidFill>
                  <a:schemeClr val="dk1"/>
                </a:solidFill>
                <a:latin typeface="Times New Roman"/>
                <a:ea typeface="Times New Roman"/>
                <a:cs typeface="Times New Roman"/>
                <a:sym typeface="Times New Roman"/>
              </a:defRPr>
            </a:lvl1pPr>
            <a:lvl2pPr indent="-406400" lvl="1" marL="914400" marR="0" rtl="0" algn="l">
              <a:lnSpc>
                <a:spcPct val="100000"/>
              </a:lnSpc>
              <a:spcBef>
                <a:spcPts val="560"/>
              </a:spcBef>
              <a:spcAft>
                <a:spcPts val="0"/>
              </a:spcAft>
              <a:buClr>
                <a:schemeClr val="dk1"/>
              </a:buClr>
              <a:buSzPts val="2800"/>
              <a:buFont typeface="Times New Roman"/>
              <a:buChar char="–"/>
              <a:defRPr b="0" i="0" sz="2800" u="none" cap="none" strike="noStrike">
                <a:solidFill>
                  <a:schemeClr val="dk1"/>
                </a:solidFill>
                <a:latin typeface="Times New Roman"/>
                <a:ea typeface="Times New Roman"/>
                <a:cs typeface="Times New Roman"/>
                <a:sym typeface="Times New Roman"/>
              </a:defRPr>
            </a:lvl2pPr>
            <a:lvl3pPr indent="-381000" lvl="2" marL="1371600" marR="0" rtl="0" algn="l">
              <a:lnSpc>
                <a:spcPct val="100000"/>
              </a:lnSpc>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3pPr>
            <a:lvl4pPr indent="-355600" lvl="3" marL="1828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4pPr>
            <a:lvl5pPr indent="-355600" lvl="4" marL="22860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5pPr>
            <a:lvl6pPr indent="-355600" lvl="5" marL="27432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6pPr>
            <a:lvl7pPr indent="-355600" lvl="6" marL="32004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7pPr>
            <a:lvl8pPr indent="-355600" lvl="7" marL="36576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8pPr>
            <a:lvl9pPr indent="-355600" lvl="8" marL="4114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11" name="Google Shape;11;p195"/>
          <p:cNvSpPr txBox="1"/>
          <p:nvPr>
            <p:ph idx="2" type="body"/>
          </p:nvPr>
        </p:nvSpPr>
        <p:spPr>
          <a:xfrm>
            <a:off x="4648200" y="1600200"/>
            <a:ext cx="4038598" cy="2185988"/>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Times New Roman"/>
              <a:buChar char="•"/>
              <a:defRPr b="0" i="0" sz="3200" u="none" cap="none" strike="noStrike">
                <a:solidFill>
                  <a:schemeClr val="dk1"/>
                </a:solidFill>
                <a:latin typeface="Times New Roman"/>
                <a:ea typeface="Times New Roman"/>
                <a:cs typeface="Times New Roman"/>
                <a:sym typeface="Times New Roman"/>
              </a:defRPr>
            </a:lvl1pPr>
            <a:lvl2pPr indent="-406400" lvl="1" marL="914400" marR="0" rtl="0" algn="l">
              <a:lnSpc>
                <a:spcPct val="100000"/>
              </a:lnSpc>
              <a:spcBef>
                <a:spcPts val="560"/>
              </a:spcBef>
              <a:spcAft>
                <a:spcPts val="0"/>
              </a:spcAft>
              <a:buClr>
                <a:schemeClr val="dk1"/>
              </a:buClr>
              <a:buSzPts val="2800"/>
              <a:buFont typeface="Times New Roman"/>
              <a:buChar char="–"/>
              <a:defRPr b="0" i="0" sz="2800" u="none" cap="none" strike="noStrike">
                <a:solidFill>
                  <a:schemeClr val="dk1"/>
                </a:solidFill>
                <a:latin typeface="Times New Roman"/>
                <a:ea typeface="Times New Roman"/>
                <a:cs typeface="Times New Roman"/>
                <a:sym typeface="Times New Roman"/>
              </a:defRPr>
            </a:lvl2pPr>
            <a:lvl3pPr indent="-381000" lvl="2" marL="1371600" marR="0" rtl="0" algn="l">
              <a:lnSpc>
                <a:spcPct val="100000"/>
              </a:lnSpc>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3pPr>
            <a:lvl4pPr indent="-355600" lvl="3" marL="1828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4pPr>
            <a:lvl5pPr indent="-355600" lvl="4" marL="22860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5pPr>
            <a:lvl6pPr indent="-355600" lvl="5" marL="27432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6pPr>
            <a:lvl7pPr indent="-355600" lvl="6" marL="32004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7pPr>
            <a:lvl8pPr indent="-355600" lvl="7" marL="36576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8pPr>
            <a:lvl9pPr indent="-355600" lvl="8" marL="4114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12" name="Google Shape;12;p195"/>
          <p:cNvSpPr txBox="1"/>
          <p:nvPr>
            <p:ph idx="3" type="body"/>
          </p:nvPr>
        </p:nvSpPr>
        <p:spPr>
          <a:xfrm>
            <a:off x="4648200" y="3938587"/>
            <a:ext cx="4038598" cy="2187574"/>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Times New Roman"/>
              <a:buChar char="•"/>
              <a:defRPr b="0" i="0" sz="3200" u="none" cap="none" strike="noStrike">
                <a:solidFill>
                  <a:schemeClr val="dk1"/>
                </a:solidFill>
                <a:latin typeface="Times New Roman"/>
                <a:ea typeface="Times New Roman"/>
                <a:cs typeface="Times New Roman"/>
                <a:sym typeface="Times New Roman"/>
              </a:defRPr>
            </a:lvl1pPr>
            <a:lvl2pPr indent="-406400" lvl="1" marL="914400" marR="0" rtl="0" algn="l">
              <a:lnSpc>
                <a:spcPct val="100000"/>
              </a:lnSpc>
              <a:spcBef>
                <a:spcPts val="560"/>
              </a:spcBef>
              <a:spcAft>
                <a:spcPts val="0"/>
              </a:spcAft>
              <a:buClr>
                <a:schemeClr val="dk1"/>
              </a:buClr>
              <a:buSzPts val="2800"/>
              <a:buFont typeface="Times New Roman"/>
              <a:buChar char="–"/>
              <a:defRPr b="0" i="0" sz="2800" u="none" cap="none" strike="noStrike">
                <a:solidFill>
                  <a:schemeClr val="dk1"/>
                </a:solidFill>
                <a:latin typeface="Times New Roman"/>
                <a:ea typeface="Times New Roman"/>
                <a:cs typeface="Times New Roman"/>
                <a:sym typeface="Times New Roman"/>
              </a:defRPr>
            </a:lvl2pPr>
            <a:lvl3pPr indent="-381000" lvl="2" marL="1371600" marR="0" rtl="0" algn="l">
              <a:lnSpc>
                <a:spcPct val="100000"/>
              </a:lnSpc>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3pPr>
            <a:lvl4pPr indent="-355600" lvl="3" marL="1828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4pPr>
            <a:lvl5pPr indent="-355600" lvl="4" marL="22860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5pPr>
            <a:lvl6pPr indent="-355600" lvl="5" marL="27432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6pPr>
            <a:lvl7pPr indent="-355600" lvl="6" marL="32004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7pPr>
            <a:lvl8pPr indent="-355600" lvl="7" marL="36576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8pPr>
            <a:lvl9pPr indent="-355600" lvl="8" marL="4114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 name="Shape 13"/>
        <p:cNvGrpSpPr/>
        <p:nvPr/>
      </p:nvGrpSpPr>
      <p:grpSpPr>
        <a:xfrm>
          <a:off x="0" y="0"/>
          <a:ext cx="0" cy="0"/>
          <a:chOff x="0" y="0"/>
          <a:chExt cx="0" cy="0"/>
        </a:xfrm>
      </p:grpSpPr>
      <p:sp>
        <p:nvSpPr>
          <p:cNvPr id="14" name="Google Shape;14;p196"/>
          <p:cNvSpPr txBox="1"/>
          <p:nvPr>
            <p:ph type="title"/>
          </p:nvPr>
        </p:nvSpPr>
        <p:spPr>
          <a:xfrm>
            <a:off x="457200" y="274637"/>
            <a:ext cx="8229600" cy="11430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1pPr>
            <a:lvl2pPr lvl="1"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2pPr>
            <a:lvl3pPr lvl="2"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3pPr>
            <a:lvl4pPr lvl="3"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4pPr>
            <a:lvl5pPr lvl="4"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5pPr>
            <a:lvl6pPr lvl="5"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6pPr>
            <a:lvl7pPr lvl="6"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7pPr>
            <a:lvl8pPr lvl="7"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8pPr>
            <a:lvl9pPr lvl="8"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9pPr>
          </a:lstStyle>
          <a:p/>
        </p:txBody>
      </p:sp>
      <p:sp>
        <p:nvSpPr>
          <p:cNvPr id="15" name="Google Shape;15;p196"/>
          <p:cNvSpPr txBox="1"/>
          <p:nvPr>
            <p:ph idx="1" type="body"/>
          </p:nvPr>
        </p:nvSpPr>
        <p:spPr>
          <a:xfrm>
            <a:off x="457200" y="1600200"/>
            <a:ext cx="4038598" cy="4525963"/>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Times New Roman"/>
              <a:buChar char="•"/>
              <a:defRPr b="0" i="0" sz="2800" u="none" cap="none" strike="noStrike">
                <a:solidFill>
                  <a:schemeClr val="dk1"/>
                </a:solidFill>
                <a:latin typeface="Times New Roman"/>
                <a:ea typeface="Times New Roman"/>
                <a:cs typeface="Times New Roman"/>
                <a:sym typeface="Times New Roman"/>
              </a:defRPr>
            </a:lvl1pPr>
            <a:lvl2pPr indent="-381000" lvl="1" marL="914400" marR="0" rtl="0" algn="l">
              <a:lnSpc>
                <a:spcPct val="100000"/>
              </a:lnSpc>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2pPr>
            <a:lvl3pPr indent="-355600" lvl="2" marL="13716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3pPr>
            <a:lvl4pPr indent="-342900" lvl="3" marL="1828800" marR="0" rtl="0" algn="l">
              <a:lnSpc>
                <a:spcPct val="100000"/>
              </a:lnSpc>
              <a:spcBef>
                <a:spcPts val="360"/>
              </a:spcBef>
              <a:spcAft>
                <a:spcPts val="0"/>
              </a:spcAft>
              <a:buClr>
                <a:schemeClr val="dk1"/>
              </a:buClr>
              <a:buSzPts val="1800"/>
              <a:buFont typeface="Times New Roman"/>
              <a:buChar char="–"/>
              <a:defRPr b="0" i="0" sz="1800" u="none" cap="none" strike="noStrike">
                <a:solidFill>
                  <a:schemeClr val="dk1"/>
                </a:solidFill>
                <a:latin typeface="Times New Roman"/>
                <a:ea typeface="Times New Roman"/>
                <a:cs typeface="Times New Roman"/>
                <a:sym typeface="Times New Roman"/>
              </a:defRPr>
            </a:lvl4pPr>
            <a:lvl5pPr indent="-342900" lvl="4" marL="2286000" marR="0" rtl="0" algn="l">
              <a:lnSpc>
                <a:spcPct val="100000"/>
              </a:lnSpc>
              <a:spcBef>
                <a:spcPts val="360"/>
              </a:spcBef>
              <a:spcAft>
                <a:spcPts val="0"/>
              </a:spcAft>
              <a:buClr>
                <a:schemeClr val="dk1"/>
              </a:buClr>
              <a:buSzPts val="1800"/>
              <a:buFont typeface="Times New Roman"/>
              <a:buChar char="»"/>
              <a:defRPr b="0" i="0" sz="1800" u="none" cap="none" strike="noStrike">
                <a:solidFill>
                  <a:schemeClr val="dk1"/>
                </a:solidFill>
                <a:latin typeface="Times New Roman"/>
                <a:ea typeface="Times New Roman"/>
                <a:cs typeface="Times New Roman"/>
                <a:sym typeface="Times New Roman"/>
              </a:defRPr>
            </a:lvl5pPr>
            <a:lvl6pPr indent="-342900" lvl="5" marL="2743200" marR="0" rtl="0" algn="l">
              <a:lnSpc>
                <a:spcPct val="100000"/>
              </a:lnSpc>
              <a:spcBef>
                <a:spcPts val="360"/>
              </a:spcBef>
              <a:spcAft>
                <a:spcPts val="0"/>
              </a:spcAft>
              <a:buClr>
                <a:schemeClr val="dk1"/>
              </a:buClr>
              <a:buSzPts val="1800"/>
              <a:buFont typeface="Times New Roman"/>
              <a:buChar char="»"/>
              <a:defRPr b="0" i="0" sz="1800" u="none" cap="none" strike="noStrike">
                <a:solidFill>
                  <a:schemeClr val="dk1"/>
                </a:solidFill>
                <a:latin typeface="Times New Roman"/>
                <a:ea typeface="Times New Roman"/>
                <a:cs typeface="Times New Roman"/>
                <a:sym typeface="Times New Roman"/>
              </a:defRPr>
            </a:lvl6pPr>
            <a:lvl7pPr indent="-342900" lvl="6" marL="3200400" marR="0" rtl="0" algn="l">
              <a:lnSpc>
                <a:spcPct val="100000"/>
              </a:lnSpc>
              <a:spcBef>
                <a:spcPts val="360"/>
              </a:spcBef>
              <a:spcAft>
                <a:spcPts val="0"/>
              </a:spcAft>
              <a:buClr>
                <a:schemeClr val="dk1"/>
              </a:buClr>
              <a:buSzPts val="1800"/>
              <a:buFont typeface="Times New Roman"/>
              <a:buChar char="»"/>
              <a:defRPr b="0" i="0" sz="1800" u="none" cap="none" strike="noStrike">
                <a:solidFill>
                  <a:schemeClr val="dk1"/>
                </a:solidFill>
                <a:latin typeface="Times New Roman"/>
                <a:ea typeface="Times New Roman"/>
                <a:cs typeface="Times New Roman"/>
                <a:sym typeface="Times New Roman"/>
              </a:defRPr>
            </a:lvl7pPr>
            <a:lvl8pPr indent="-342900" lvl="7" marL="3657600" marR="0" rtl="0" algn="l">
              <a:lnSpc>
                <a:spcPct val="100000"/>
              </a:lnSpc>
              <a:spcBef>
                <a:spcPts val="360"/>
              </a:spcBef>
              <a:spcAft>
                <a:spcPts val="0"/>
              </a:spcAft>
              <a:buClr>
                <a:schemeClr val="dk1"/>
              </a:buClr>
              <a:buSzPts val="1800"/>
              <a:buFont typeface="Times New Roman"/>
              <a:buChar char="»"/>
              <a:defRPr b="0" i="0" sz="1800" u="none" cap="none" strike="noStrike">
                <a:solidFill>
                  <a:schemeClr val="dk1"/>
                </a:solidFill>
                <a:latin typeface="Times New Roman"/>
                <a:ea typeface="Times New Roman"/>
                <a:cs typeface="Times New Roman"/>
                <a:sym typeface="Times New Roman"/>
              </a:defRPr>
            </a:lvl8pPr>
            <a:lvl9pPr indent="-342900" lvl="8" marL="4114800" marR="0" rtl="0" algn="l">
              <a:lnSpc>
                <a:spcPct val="100000"/>
              </a:lnSpc>
              <a:spcBef>
                <a:spcPts val="360"/>
              </a:spcBef>
              <a:spcAft>
                <a:spcPts val="0"/>
              </a:spcAft>
              <a:buClr>
                <a:schemeClr val="dk1"/>
              </a:buClr>
              <a:buSzPts val="1800"/>
              <a:buFont typeface="Times New Roman"/>
              <a:buChar char="»"/>
              <a:defRPr b="0" i="0" sz="1800" u="none" cap="none" strike="noStrike">
                <a:solidFill>
                  <a:schemeClr val="dk1"/>
                </a:solidFill>
                <a:latin typeface="Times New Roman"/>
                <a:ea typeface="Times New Roman"/>
                <a:cs typeface="Times New Roman"/>
                <a:sym typeface="Times New Roman"/>
              </a:defRPr>
            </a:lvl9pPr>
          </a:lstStyle>
          <a:p/>
        </p:txBody>
      </p:sp>
      <p:sp>
        <p:nvSpPr>
          <p:cNvPr id="16" name="Google Shape;16;p196"/>
          <p:cNvSpPr txBox="1"/>
          <p:nvPr>
            <p:ph idx="2" type="body"/>
          </p:nvPr>
        </p:nvSpPr>
        <p:spPr>
          <a:xfrm>
            <a:off x="4648200" y="1600200"/>
            <a:ext cx="4038598" cy="4525963"/>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Times New Roman"/>
              <a:buChar char="•"/>
              <a:defRPr b="0" i="0" sz="2800" u="none" cap="none" strike="noStrike">
                <a:solidFill>
                  <a:schemeClr val="dk1"/>
                </a:solidFill>
                <a:latin typeface="Times New Roman"/>
                <a:ea typeface="Times New Roman"/>
                <a:cs typeface="Times New Roman"/>
                <a:sym typeface="Times New Roman"/>
              </a:defRPr>
            </a:lvl1pPr>
            <a:lvl2pPr indent="-381000" lvl="1" marL="914400" marR="0" rtl="0" algn="l">
              <a:lnSpc>
                <a:spcPct val="100000"/>
              </a:lnSpc>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2pPr>
            <a:lvl3pPr indent="-355600" lvl="2" marL="13716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3pPr>
            <a:lvl4pPr indent="-342900" lvl="3" marL="1828800" marR="0" rtl="0" algn="l">
              <a:lnSpc>
                <a:spcPct val="100000"/>
              </a:lnSpc>
              <a:spcBef>
                <a:spcPts val="360"/>
              </a:spcBef>
              <a:spcAft>
                <a:spcPts val="0"/>
              </a:spcAft>
              <a:buClr>
                <a:schemeClr val="dk1"/>
              </a:buClr>
              <a:buSzPts val="1800"/>
              <a:buFont typeface="Times New Roman"/>
              <a:buChar char="–"/>
              <a:defRPr b="0" i="0" sz="1800" u="none" cap="none" strike="noStrike">
                <a:solidFill>
                  <a:schemeClr val="dk1"/>
                </a:solidFill>
                <a:latin typeface="Times New Roman"/>
                <a:ea typeface="Times New Roman"/>
                <a:cs typeface="Times New Roman"/>
                <a:sym typeface="Times New Roman"/>
              </a:defRPr>
            </a:lvl4pPr>
            <a:lvl5pPr indent="-342900" lvl="4" marL="2286000" marR="0" rtl="0" algn="l">
              <a:lnSpc>
                <a:spcPct val="100000"/>
              </a:lnSpc>
              <a:spcBef>
                <a:spcPts val="360"/>
              </a:spcBef>
              <a:spcAft>
                <a:spcPts val="0"/>
              </a:spcAft>
              <a:buClr>
                <a:schemeClr val="dk1"/>
              </a:buClr>
              <a:buSzPts val="1800"/>
              <a:buFont typeface="Times New Roman"/>
              <a:buChar char="»"/>
              <a:defRPr b="0" i="0" sz="1800" u="none" cap="none" strike="noStrike">
                <a:solidFill>
                  <a:schemeClr val="dk1"/>
                </a:solidFill>
                <a:latin typeface="Times New Roman"/>
                <a:ea typeface="Times New Roman"/>
                <a:cs typeface="Times New Roman"/>
                <a:sym typeface="Times New Roman"/>
              </a:defRPr>
            </a:lvl5pPr>
            <a:lvl6pPr indent="-342900" lvl="5" marL="2743200" marR="0" rtl="0" algn="l">
              <a:lnSpc>
                <a:spcPct val="100000"/>
              </a:lnSpc>
              <a:spcBef>
                <a:spcPts val="360"/>
              </a:spcBef>
              <a:spcAft>
                <a:spcPts val="0"/>
              </a:spcAft>
              <a:buClr>
                <a:schemeClr val="dk1"/>
              </a:buClr>
              <a:buSzPts val="1800"/>
              <a:buFont typeface="Times New Roman"/>
              <a:buChar char="»"/>
              <a:defRPr b="0" i="0" sz="1800" u="none" cap="none" strike="noStrike">
                <a:solidFill>
                  <a:schemeClr val="dk1"/>
                </a:solidFill>
                <a:latin typeface="Times New Roman"/>
                <a:ea typeface="Times New Roman"/>
                <a:cs typeface="Times New Roman"/>
                <a:sym typeface="Times New Roman"/>
              </a:defRPr>
            </a:lvl6pPr>
            <a:lvl7pPr indent="-342900" lvl="6" marL="3200400" marR="0" rtl="0" algn="l">
              <a:lnSpc>
                <a:spcPct val="100000"/>
              </a:lnSpc>
              <a:spcBef>
                <a:spcPts val="360"/>
              </a:spcBef>
              <a:spcAft>
                <a:spcPts val="0"/>
              </a:spcAft>
              <a:buClr>
                <a:schemeClr val="dk1"/>
              </a:buClr>
              <a:buSzPts val="1800"/>
              <a:buFont typeface="Times New Roman"/>
              <a:buChar char="»"/>
              <a:defRPr b="0" i="0" sz="1800" u="none" cap="none" strike="noStrike">
                <a:solidFill>
                  <a:schemeClr val="dk1"/>
                </a:solidFill>
                <a:latin typeface="Times New Roman"/>
                <a:ea typeface="Times New Roman"/>
                <a:cs typeface="Times New Roman"/>
                <a:sym typeface="Times New Roman"/>
              </a:defRPr>
            </a:lvl7pPr>
            <a:lvl8pPr indent="-342900" lvl="7" marL="3657600" marR="0" rtl="0" algn="l">
              <a:lnSpc>
                <a:spcPct val="100000"/>
              </a:lnSpc>
              <a:spcBef>
                <a:spcPts val="360"/>
              </a:spcBef>
              <a:spcAft>
                <a:spcPts val="0"/>
              </a:spcAft>
              <a:buClr>
                <a:schemeClr val="dk1"/>
              </a:buClr>
              <a:buSzPts val="1800"/>
              <a:buFont typeface="Times New Roman"/>
              <a:buChar char="»"/>
              <a:defRPr b="0" i="0" sz="1800" u="none" cap="none" strike="noStrike">
                <a:solidFill>
                  <a:schemeClr val="dk1"/>
                </a:solidFill>
                <a:latin typeface="Times New Roman"/>
                <a:ea typeface="Times New Roman"/>
                <a:cs typeface="Times New Roman"/>
                <a:sym typeface="Times New Roman"/>
              </a:defRPr>
            </a:lvl8pPr>
            <a:lvl9pPr indent="-342900" lvl="8" marL="4114800" marR="0" rtl="0" algn="l">
              <a:lnSpc>
                <a:spcPct val="100000"/>
              </a:lnSpc>
              <a:spcBef>
                <a:spcPts val="360"/>
              </a:spcBef>
              <a:spcAft>
                <a:spcPts val="0"/>
              </a:spcAft>
              <a:buClr>
                <a:schemeClr val="dk1"/>
              </a:buClr>
              <a:buSzPts val="1800"/>
              <a:buFont typeface="Times New Roman"/>
              <a:buChar char="»"/>
              <a:defRPr b="0" i="0" sz="18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197"/>
          <p:cNvSpPr txBox="1"/>
          <p:nvPr>
            <p:ph type="ctrTitle"/>
          </p:nvPr>
        </p:nvSpPr>
        <p:spPr>
          <a:xfrm>
            <a:off x="685800" y="2130425"/>
            <a:ext cx="7772400" cy="1470023"/>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1pPr>
            <a:lvl2pPr lvl="1"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2pPr>
            <a:lvl3pPr lvl="2"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3pPr>
            <a:lvl4pPr lvl="3"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4pPr>
            <a:lvl5pPr lvl="4"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5pPr>
            <a:lvl6pPr lvl="5"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6pPr>
            <a:lvl7pPr lvl="6"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7pPr>
            <a:lvl8pPr lvl="7"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8pPr>
            <a:lvl9pPr lvl="8"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9pPr>
          </a:lstStyle>
          <a:p/>
        </p:txBody>
      </p:sp>
      <p:sp>
        <p:nvSpPr>
          <p:cNvPr id="19" name="Google Shape;19;p197"/>
          <p:cNvSpPr txBox="1"/>
          <p:nvPr>
            <p:ph idx="1" type="subTitle"/>
          </p:nvPr>
        </p:nvSpPr>
        <p:spPr>
          <a:xfrm>
            <a:off x="1371600" y="3886200"/>
            <a:ext cx="6400799" cy="1752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640"/>
              </a:spcBef>
              <a:spcAft>
                <a:spcPts val="0"/>
              </a:spcAft>
              <a:buClr>
                <a:schemeClr val="dk1"/>
              </a:buClr>
              <a:buSzPts val="3200"/>
              <a:buFont typeface="Times New Roman"/>
              <a:buNone/>
              <a:defRPr b="0" i="0" sz="3200" u="none" cap="none" strike="noStrike">
                <a:solidFill>
                  <a:schemeClr val="dk1"/>
                </a:solidFill>
                <a:latin typeface="Times New Roman"/>
                <a:ea typeface="Times New Roman"/>
                <a:cs typeface="Times New Roman"/>
                <a:sym typeface="Times New Roman"/>
              </a:defRPr>
            </a:lvl1pPr>
            <a:lvl2pPr lvl="1" marR="0" rtl="0" algn="ctr">
              <a:lnSpc>
                <a:spcPct val="100000"/>
              </a:lnSpc>
              <a:spcBef>
                <a:spcPts val="560"/>
              </a:spcBef>
              <a:spcAft>
                <a:spcPts val="0"/>
              </a:spcAft>
              <a:buClr>
                <a:schemeClr val="dk1"/>
              </a:buClr>
              <a:buSzPts val="2800"/>
              <a:buFont typeface="Times New Roman"/>
              <a:buNone/>
              <a:defRPr b="0" i="0" sz="2800" u="none" cap="none" strike="noStrike">
                <a:solidFill>
                  <a:schemeClr val="dk1"/>
                </a:solidFill>
                <a:latin typeface="Times New Roman"/>
                <a:ea typeface="Times New Roman"/>
                <a:cs typeface="Times New Roman"/>
                <a:sym typeface="Times New Roman"/>
              </a:defRPr>
            </a:lvl2pPr>
            <a:lvl3pPr lvl="2" marR="0" rtl="0" algn="ctr">
              <a:lnSpc>
                <a:spcPct val="100000"/>
              </a:lnSpc>
              <a:spcBef>
                <a:spcPts val="480"/>
              </a:spcBef>
              <a:spcAft>
                <a:spcPts val="0"/>
              </a:spcAft>
              <a:buClr>
                <a:schemeClr val="dk1"/>
              </a:buClr>
              <a:buSzPts val="2400"/>
              <a:buFont typeface="Times New Roman"/>
              <a:buNone/>
              <a:defRPr b="0" i="0" sz="2400" u="none" cap="none" strike="noStrike">
                <a:solidFill>
                  <a:schemeClr val="dk1"/>
                </a:solidFill>
                <a:latin typeface="Times New Roman"/>
                <a:ea typeface="Times New Roman"/>
                <a:cs typeface="Times New Roman"/>
                <a:sym typeface="Times New Roman"/>
              </a:defRPr>
            </a:lvl3pPr>
            <a:lvl4pPr lvl="3" marR="0" rtl="0" algn="ctr">
              <a:lnSpc>
                <a:spcPct val="100000"/>
              </a:lnSpc>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4pPr>
            <a:lvl5pPr lvl="4" marR="0" rtl="0" algn="ctr">
              <a:lnSpc>
                <a:spcPct val="100000"/>
              </a:lnSpc>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5pPr>
            <a:lvl6pPr lvl="5" marR="0" rtl="0" algn="ctr">
              <a:lnSpc>
                <a:spcPct val="100000"/>
              </a:lnSpc>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6pPr>
            <a:lvl7pPr lvl="6" marR="0" rtl="0" algn="ctr">
              <a:lnSpc>
                <a:spcPct val="100000"/>
              </a:lnSpc>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7pPr>
            <a:lvl8pPr lvl="7" marR="0" rtl="0" algn="ctr">
              <a:lnSpc>
                <a:spcPct val="100000"/>
              </a:lnSpc>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8pPr>
            <a:lvl9pPr lvl="8" marR="0" rtl="0" algn="ctr">
              <a:lnSpc>
                <a:spcPct val="100000"/>
              </a:lnSpc>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198"/>
          <p:cNvSpPr txBox="1"/>
          <p:nvPr>
            <p:ph type="title"/>
          </p:nvPr>
        </p:nvSpPr>
        <p:spPr>
          <a:xfrm>
            <a:off x="457200" y="274637"/>
            <a:ext cx="8229600" cy="11430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1pPr>
            <a:lvl2pPr lvl="1"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2pPr>
            <a:lvl3pPr lvl="2"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3pPr>
            <a:lvl4pPr lvl="3"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4pPr>
            <a:lvl5pPr lvl="4"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5pPr>
            <a:lvl6pPr lvl="5"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6pPr>
            <a:lvl7pPr lvl="6"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7pPr>
            <a:lvl8pPr lvl="7"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8pPr>
            <a:lvl9pPr lvl="8"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9pPr>
          </a:lstStyle>
          <a:p/>
        </p:txBody>
      </p:sp>
      <p:sp>
        <p:nvSpPr>
          <p:cNvPr id="22" name="Google Shape;22;p198"/>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Times New Roman"/>
              <a:buChar char="•"/>
              <a:defRPr b="0" i="0" sz="3200" u="none" cap="none" strike="noStrike">
                <a:solidFill>
                  <a:schemeClr val="dk1"/>
                </a:solidFill>
                <a:latin typeface="Times New Roman"/>
                <a:ea typeface="Times New Roman"/>
                <a:cs typeface="Times New Roman"/>
                <a:sym typeface="Times New Roman"/>
              </a:defRPr>
            </a:lvl1pPr>
            <a:lvl2pPr indent="-406400" lvl="1" marL="914400" marR="0" rtl="0" algn="l">
              <a:lnSpc>
                <a:spcPct val="100000"/>
              </a:lnSpc>
              <a:spcBef>
                <a:spcPts val="560"/>
              </a:spcBef>
              <a:spcAft>
                <a:spcPts val="0"/>
              </a:spcAft>
              <a:buClr>
                <a:schemeClr val="dk1"/>
              </a:buClr>
              <a:buSzPts val="2800"/>
              <a:buFont typeface="Times New Roman"/>
              <a:buChar char="–"/>
              <a:defRPr b="0" i="0" sz="2800" u="none" cap="none" strike="noStrike">
                <a:solidFill>
                  <a:schemeClr val="dk1"/>
                </a:solidFill>
                <a:latin typeface="Times New Roman"/>
                <a:ea typeface="Times New Roman"/>
                <a:cs typeface="Times New Roman"/>
                <a:sym typeface="Times New Roman"/>
              </a:defRPr>
            </a:lvl2pPr>
            <a:lvl3pPr indent="-381000" lvl="2" marL="1371600" marR="0" rtl="0" algn="l">
              <a:lnSpc>
                <a:spcPct val="100000"/>
              </a:lnSpc>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3pPr>
            <a:lvl4pPr indent="-355600" lvl="3" marL="1828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4pPr>
            <a:lvl5pPr indent="-355600" lvl="4" marL="22860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5pPr>
            <a:lvl6pPr indent="-355600" lvl="5" marL="27432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6pPr>
            <a:lvl7pPr indent="-355600" lvl="6" marL="32004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7pPr>
            <a:lvl8pPr indent="-355600" lvl="7" marL="36576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8pPr>
            <a:lvl9pPr indent="-355600" lvl="8" marL="4114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199"/>
          <p:cNvSpPr txBox="1"/>
          <p:nvPr>
            <p:ph type="title"/>
          </p:nvPr>
        </p:nvSpPr>
        <p:spPr>
          <a:xfrm>
            <a:off x="722312" y="4406900"/>
            <a:ext cx="7772400" cy="1362075"/>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4000"/>
              <a:buFont typeface="Times New Roman"/>
              <a:buNone/>
              <a:defRPr b="1" i="0" sz="4000" u="none" cap="none" strike="noStrike">
                <a:solidFill>
                  <a:schemeClr val="dk2"/>
                </a:solidFill>
                <a:latin typeface="Times New Roman"/>
                <a:ea typeface="Times New Roman"/>
                <a:cs typeface="Times New Roman"/>
                <a:sym typeface="Times New Roman"/>
              </a:defRPr>
            </a:lvl1pPr>
            <a:lvl2pPr lvl="1"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2pPr>
            <a:lvl3pPr lvl="2"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3pPr>
            <a:lvl4pPr lvl="3"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4pPr>
            <a:lvl5pPr lvl="4"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5pPr>
            <a:lvl6pPr lvl="5"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6pPr>
            <a:lvl7pPr lvl="6"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7pPr>
            <a:lvl8pPr lvl="7"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8pPr>
            <a:lvl9pPr lvl="8"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9pPr>
          </a:lstStyle>
          <a:p/>
        </p:txBody>
      </p:sp>
      <p:sp>
        <p:nvSpPr>
          <p:cNvPr id="25" name="Google Shape;25;p199"/>
          <p:cNvSpPr txBox="1"/>
          <p:nvPr>
            <p:ph idx="1" type="body"/>
          </p:nvPr>
        </p:nvSpPr>
        <p:spPr>
          <a:xfrm>
            <a:off x="722312" y="2906713"/>
            <a:ext cx="7772400" cy="1500187"/>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00"/>
              </a:spcBef>
              <a:spcAft>
                <a:spcPts val="0"/>
              </a:spcAft>
              <a:buClr>
                <a:schemeClr val="dk1"/>
              </a:buClr>
              <a:buSzPts val="2000"/>
              <a:buFont typeface="Times New Roman"/>
              <a:buNone/>
              <a:defRPr b="0" i="0" sz="2000" u="none" cap="none" strike="noStrike">
                <a:solidFill>
                  <a:schemeClr val="dk1"/>
                </a:solidFill>
                <a:latin typeface="Times New Roman"/>
                <a:ea typeface="Times New Roman"/>
                <a:cs typeface="Times New Roman"/>
                <a:sym typeface="Times New Roman"/>
              </a:defRPr>
            </a:lvl1pPr>
            <a:lvl2pPr indent="-228600" lvl="1" marL="914400" marR="0" rtl="0" algn="l">
              <a:lnSpc>
                <a:spcPct val="100000"/>
              </a:lnSpc>
              <a:spcBef>
                <a:spcPts val="360"/>
              </a:spcBef>
              <a:spcAft>
                <a:spcPts val="0"/>
              </a:spcAft>
              <a:buClr>
                <a:schemeClr val="dk1"/>
              </a:buClr>
              <a:buSzPts val="1800"/>
              <a:buFont typeface="Times New Roman"/>
              <a:buNone/>
              <a:defRPr b="0" i="0" sz="1800" u="none" cap="none" strike="noStrike">
                <a:solidFill>
                  <a:schemeClr val="dk1"/>
                </a:solidFill>
                <a:latin typeface="Times New Roman"/>
                <a:ea typeface="Times New Roman"/>
                <a:cs typeface="Times New Roman"/>
                <a:sym typeface="Times New Roman"/>
              </a:defRPr>
            </a:lvl2pPr>
            <a:lvl3pPr indent="-228600" lvl="2" marL="1371600" marR="0" rtl="0" algn="l">
              <a:lnSpc>
                <a:spcPct val="100000"/>
              </a:lnSpc>
              <a:spcBef>
                <a:spcPts val="320"/>
              </a:spcBef>
              <a:spcAft>
                <a:spcPts val="0"/>
              </a:spcAft>
              <a:buClr>
                <a:schemeClr val="dk1"/>
              </a:buClr>
              <a:buSzPts val="1600"/>
              <a:buFont typeface="Times New Roman"/>
              <a:buNone/>
              <a:defRPr b="0" i="0" sz="1600" u="none" cap="none" strike="noStrike">
                <a:solidFill>
                  <a:schemeClr val="dk1"/>
                </a:solidFill>
                <a:latin typeface="Times New Roman"/>
                <a:ea typeface="Times New Roman"/>
                <a:cs typeface="Times New Roman"/>
                <a:sym typeface="Times New Roman"/>
              </a:defRPr>
            </a:lvl3pPr>
            <a:lvl4pPr indent="-228600" lvl="3" marL="1828800" marR="0" rtl="0" algn="l">
              <a:lnSpc>
                <a:spcPct val="100000"/>
              </a:lnSpc>
              <a:spcBef>
                <a:spcPts val="28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4pPr>
            <a:lvl5pPr indent="-228600" lvl="4" marL="2286000" marR="0" rtl="0" algn="l">
              <a:lnSpc>
                <a:spcPct val="100000"/>
              </a:lnSpc>
              <a:spcBef>
                <a:spcPts val="28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5pPr>
            <a:lvl6pPr indent="-228600" lvl="5" marL="2743200" marR="0" rtl="0" algn="l">
              <a:lnSpc>
                <a:spcPct val="100000"/>
              </a:lnSpc>
              <a:spcBef>
                <a:spcPts val="28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6pPr>
            <a:lvl7pPr indent="-228600" lvl="6" marL="3200400" marR="0" rtl="0" algn="l">
              <a:lnSpc>
                <a:spcPct val="100000"/>
              </a:lnSpc>
              <a:spcBef>
                <a:spcPts val="28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7pPr>
            <a:lvl8pPr indent="-228600" lvl="7" marL="3657600" marR="0" rtl="0" algn="l">
              <a:lnSpc>
                <a:spcPct val="100000"/>
              </a:lnSpc>
              <a:spcBef>
                <a:spcPts val="28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8pPr>
            <a:lvl9pPr indent="-228600" lvl="8" marL="4114800" marR="0" rtl="0" algn="l">
              <a:lnSpc>
                <a:spcPct val="100000"/>
              </a:lnSpc>
              <a:spcBef>
                <a:spcPts val="28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 name="Shape 26"/>
        <p:cNvGrpSpPr/>
        <p:nvPr/>
      </p:nvGrpSpPr>
      <p:grpSpPr>
        <a:xfrm>
          <a:off x="0" y="0"/>
          <a:ext cx="0" cy="0"/>
          <a:chOff x="0" y="0"/>
          <a:chExt cx="0" cy="0"/>
        </a:xfrm>
      </p:grpSpPr>
      <p:sp>
        <p:nvSpPr>
          <p:cNvPr id="27" name="Google Shape;27;p200"/>
          <p:cNvSpPr txBox="1"/>
          <p:nvPr>
            <p:ph type="title"/>
          </p:nvPr>
        </p:nvSpPr>
        <p:spPr>
          <a:xfrm>
            <a:off x="457200" y="274637"/>
            <a:ext cx="8229600" cy="11430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1pPr>
            <a:lvl2pPr lvl="1"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2pPr>
            <a:lvl3pPr lvl="2"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3pPr>
            <a:lvl4pPr lvl="3"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4pPr>
            <a:lvl5pPr lvl="4"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5pPr>
            <a:lvl6pPr lvl="5"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6pPr>
            <a:lvl7pPr lvl="6"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7pPr>
            <a:lvl8pPr lvl="7"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8pPr>
            <a:lvl9pPr lvl="8"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9pPr>
          </a:lstStyle>
          <a:p/>
        </p:txBody>
      </p:sp>
      <p:sp>
        <p:nvSpPr>
          <p:cNvPr id="28" name="Google Shape;28;p200"/>
          <p:cNvSpPr txBox="1"/>
          <p:nvPr>
            <p:ph idx="1" type="body"/>
          </p:nvPr>
        </p:nvSpPr>
        <p:spPr>
          <a:xfrm>
            <a:off x="457200" y="1535112"/>
            <a:ext cx="4040187" cy="639762"/>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80"/>
              </a:spcBef>
              <a:spcAft>
                <a:spcPts val="0"/>
              </a:spcAft>
              <a:buClr>
                <a:schemeClr val="dk1"/>
              </a:buClr>
              <a:buSzPts val="2400"/>
              <a:buFont typeface="Times New Roman"/>
              <a:buNone/>
              <a:defRPr b="1" i="0" sz="2400" u="none" cap="none" strike="noStrike">
                <a:solidFill>
                  <a:schemeClr val="dk1"/>
                </a:solidFill>
                <a:latin typeface="Times New Roman"/>
                <a:ea typeface="Times New Roman"/>
                <a:cs typeface="Times New Roman"/>
                <a:sym typeface="Times New Roman"/>
              </a:defRPr>
            </a:lvl1pPr>
            <a:lvl2pPr indent="-228600" lvl="1" marL="914400" marR="0" rtl="0" algn="l">
              <a:lnSpc>
                <a:spcPct val="100000"/>
              </a:lnSpc>
              <a:spcBef>
                <a:spcPts val="400"/>
              </a:spcBef>
              <a:spcAft>
                <a:spcPts val="0"/>
              </a:spcAft>
              <a:buClr>
                <a:schemeClr val="dk1"/>
              </a:buClr>
              <a:buSzPts val="2000"/>
              <a:buFont typeface="Times New Roman"/>
              <a:buNone/>
              <a:defRPr b="1" i="0" sz="2000" u="none" cap="none" strike="noStrike">
                <a:solidFill>
                  <a:schemeClr val="dk1"/>
                </a:solidFill>
                <a:latin typeface="Times New Roman"/>
                <a:ea typeface="Times New Roman"/>
                <a:cs typeface="Times New Roman"/>
                <a:sym typeface="Times New Roman"/>
              </a:defRPr>
            </a:lvl2pPr>
            <a:lvl3pPr indent="-228600" lvl="2" marL="1371600" marR="0" rtl="0" algn="l">
              <a:lnSpc>
                <a:spcPct val="100000"/>
              </a:lnSpc>
              <a:spcBef>
                <a:spcPts val="360"/>
              </a:spcBef>
              <a:spcAft>
                <a:spcPts val="0"/>
              </a:spcAft>
              <a:buClr>
                <a:schemeClr val="dk1"/>
              </a:buClr>
              <a:buSzPts val="1800"/>
              <a:buFont typeface="Times New Roman"/>
              <a:buNone/>
              <a:defRPr b="1" i="0" sz="1800" u="none" cap="none" strike="noStrike">
                <a:solidFill>
                  <a:schemeClr val="dk1"/>
                </a:solidFill>
                <a:latin typeface="Times New Roman"/>
                <a:ea typeface="Times New Roman"/>
                <a:cs typeface="Times New Roman"/>
                <a:sym typeface="Times New Roman"/>
              </a:defRPr>
            </a:lvl3pPr>
            <a:lvl4pPr indent="-228600" lvl="3" marL="1828800" marR="0" rtl="0" algn="l">
              <a:lnSpc>
                <a:spcPct val="100000"/>
              </a:lnSpc>
              <a:spcBef>
                <a:spcPts val="320"/>
              </a:spcBef>
              <a:spcAft>
                <a:spcPts val="0"/>
              </a:spcAft>
              <a:buClr>
                <a:schemeClr val="dk1"/>
              </a:buClr>
              <a:buSzPts val="1600"/>
              <a:buFont typeface="Times New Roman"/>
              <a:buNone/>
              <a:defRPr b="1" i="0" sz="1600" u="none" cap="none" strike="noStrike">
                <a:solidFill>
                  <a:schemeClr val="dk1"/>
                </a:solidFill>
                <a:latin typeface="Times New Roman"/>
                <a:ea typeface="Times New Roman"/>
                <a:cs typeface="Times New Roman"/>
                <a:sym typeface="Times New Roman"/>
              </a:defRPr>
            </a:lvl4pPr>
            <a:lvl5pPr indent="-228600" lvl="4" marL="2286000" marR="0" rtl="0" algn="l">
              <a:lnSpc>
                <a:spcPct val="100000"/>
              </a:lnSpc>
              <a:spcBef>
                <a:spcPts val="320"/>
              </a:spcBef>
              <a:spcAft>
                <a:spcPts val="0"/>
              </a:spcAft>
              <a:buClr>
                <a:schemeClr val="dk1"/>
              </a:buClr>
              <a:buSzPts val="1600"/>
              <a:buFont typeface="Times New Roman"/>
              <a:buNone/>
              <a:defRPr b="1" i="0" sz="1600" u="none" cap="none" strike="noStrike">
                <a:solidFill>
                  <a:schemeClr val="dk1"/>
                </a:solidFill>
                <a:latin typeface="Times New Roman"/>
                <a:ea typeface="Times New Roman"/>
                <a:cs typeface="Times New Roman"/>
                <a:sym typeface="Times New Roman"/>
              </a:defRPr>
            </a:lvl5pPr>
            <a:lvl6pPr indent="-228600" lvl="5" marL="2743200" marR="0" rtl="0" algn="l">
              <a:lnSpc>
                <a:spcPct val="100000"/>
              </a:lnSpc>
              <a:spcBef>
                <a:spcPts val="320"/>
              </a:spcBef>
              <a:spcAft>
                <a:spcPts val="0"/>
              </a:spcAft>
              <a:buClr>
                <a:schemeClr val="dk1"/>
              </a:buClr>
              <a:buSzPts val="1600"/>
              <a:buFont typeface="Times New Roman"/>
              <a:buNone/>
              <a:defRPr b="1" i="0" sz="1600" u="none" cap="none" strike="noStrike">
                <a:solidFill>
                  <a:schemeClr val="dk1"/>
                </a:solidFill>
                <a:latin typeface="Times New Roman"/>
                <a:ea typeface="Times New Roman"/>
                <a:cs typeface="Times New Roman"/>
                <a:sym typeface="Times New Roman"/>
              </a:defRPr>
            </a:lvl6pPr>
            <a:lvl7pPr indent="-228600" lvl="6" marL="3200400" marR="0" rtl="0" algn="l">
              <a:lnSpc>
                <a:spcPct val="100000"/>
              </a:lnSpc>
              <a:spcBef>
                <a:spcPts val="320"/>
              </a:spcBef>
              <a:spcAft>
                <a:spcPts val="0"/>
              </a:spcAft>
              <a:buClr>
                <a:schemeClr val="dk1"/>
              </a:buClr>
              <a:buSzPts val="1600"/>
              <a:buFont typeface="Times New Roman"/>
              <a:buNone/>
              <a:defRPr b="1" i="0" sz="1600" u="none" cap="none" strike="noStrike">
                <a:solidFill>
                  <a:schemeClr val="dk1"/>
                </a:solidFill>
                <a:latin typeface="Times New Roman"/>
                <a:ea typeface="Times New Roman"/>
                <a:cs typeface="Times New Roman"/>
                <a:sym typeface="Times New Roman"/>
              </a:defRPr>
            </a:lvl7pPr>
            <a:lvl8pPr indent="-228600" lvl="7" marL="3657600" marR="0" rtl="0" algn="l">
              <a:lnSpc>
                <a:spcPct val="100000"/>
              </a:lnSpc>
              <a:spcBef>
                <a:spcPts val="320"/>
              </a:spcBef>
              <a:spcAft>
                <a:spcPts val="0"/>
              </a:spcAft>
              <a:buClr>
                <a:schemeClr val="dk1"/>
              </a:buClr>
              <a:buSzPts val="1600"/>
              <a:buFont typeface="Times New Roman"/>
              <a:buNone/>
              <a:defRPr b="1" i="0" sz="1600" u="none" cap="none" strike="noStrike">
                <a:solidFill>
                  <a:schemeClr val="dk1"/>
                </a:solidFill>
                <a:latin typeface="Times New Roman"/>
                <a:ea typeface="Times New Roman"/>
                <a:cs typeface="Times New Roman"/>
                <a:sym typeface="Times New Roman"/>
              </a:defRPr>
            </a:lvl8pPr>
            <a:lvl9pPr indent="-228600" lvl="8" marL="4114800" marR="0" rtl="0" algn="l">
              <a:lnSpc>
                <a:spcPct val="100000"/>
              </a:lnSpc>
              <a:spcBef>
                <a:spcPts val="320"/>
              </a:spcBef>
              <a:spcAft>
                <a:spcPts val="0"/>
              </a:spcAft>
              <a:buClr>
                <a:schemeClr val="dk1"/>
              </a:buClr>
              <a:buSzPts val="1600"/>
              <a:buFont typeface="Times New Roman"/>
              <a:buNone/>
              <a:defRPr b="1" i="0" sz="1600" u="none" cap="none" strike="noStrike">
                <a:solidFill>
                  <a:schemeClr val="dk1"/>
                </a:solidFill>
                <a:latin typeface="Times New Roman"/>
                <a:ea typeface="Times New Roman"/>
                <a:cs typeface="Times New Roman"/>
                <a:sym typeface="Times New Roman"/>
              </a:defRPr>
            </a:lvl9pPr>
          </a:lstStyle>
          <a:p/>
        </p:txBody>
      </p:sp>
      <p:sp>
        <p:nvSpPr>
          <p:cNvPr id="29" name="Google Shape;29;p200"/>
          <p:cNvSpPr txBox="1"/>
          <p:nvPr>
            <p:ph idx="2" type="body"/>
          </p:nvPr>
        </p:nvSpPr>
        <p:spPr>
          <a:xfrm>
            <a:off x="457200" y="2174875"/>
            <a:ext cx="4040187" cy="3951286"/>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1pPr>
            <a:lvl2pPr indent="-355600" lvl="1" marL="9144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2pPr>
            <a:lvl3pPr indent="-342900" lvl="2" marL="1371600" marR="0" rtl="0" algn="l">
              <a:lnSpc>
                <a:spcPct val="100000"/>
              </a:lnSpc>
              <a:spcBef>
                <a:spcPts val="360"/>
              </a:spcBef>
              <a:spcAft>
                <a:spcPts val="0"/>
              </a:spcAft>
              <a:buClr>
                <a:schemeClr val="dk1"/>
              </a:buClr>
              <a:buSzPts val="1800"/>
              <a:buFont typeface="Times New Roman"/>
              <a:buChar char="•"/>
              <a:defRPr b="0" i="0" sz="1800" u="none" cap="none" strike="noStrike">
                <a:solidFill>
                  <a:schemeClr val="dk1"/>
                </a:solidFill>
                <a:latin typeface="Times New Roman"/>
                <a:ea typeface="Times New Roman"/>
                <a:cs typeface="Times New Roman"/>
                <a:sym typeface="Times New Roman"/>
              </a:defRPr>
            </a:lvl3pPr>
            <a:lvl4pPr indent="-330200" lvl="3" marL="1828800" marR="0" rtl="0" algn="l">
              <a:lnSpc>
                <a:spcPct val="100000"/>
              </a:lnSpc>
              <a:spcBef>
                <a:spcPts val="320"/>
              </a:spcBef>
              <a:spcAft>
                <a:spcPts val="0"/>
              </a:spcAft>
              <a:buClr>
                <a:schemeClr val="dk1"/>
              </a:buClr>
              <a:buSzPts val="1600"/>
              <a:buFont typeface="Times New Roman"/>
              <a:buChar char="–"/>
              <a:defRPr b="0" i="0" sz="1600" u="none" cap="none" strike="noStrike">
                <a:solidFill>
                  <a:schemeClr val="dk1"/>
                </a:solidFill>
                <a:latin typeface="Times New Roman"/>
                <a:ea typeface="Times New Roman"/>
                <a:cs typeface="Times New Roman"/>
                <a:sym typeface="Times New Roman"/>
              </a:defRPr>
            </a:lvl4pPr>
            <a:lvl5pPr indent="-330200" lvl="4" marL="2286000" marR="0" rtl="0" algn="l">
              <a:lnSpc>
                <a:spcPct val="100000"/>
              </a:lnSpc>
              <a:spcBef>
                <a:spcPts val="320"/>
              </a:spcBef>
              <a:spcAft>
                <a:spcPts val="0"/>
              </a:spcAft>
              <a:buClr>
                <a:schemeClr val="dk1"/>
              </a:buClr>
              <a:buSzPts val="1600"/>
              <a:buFont typeface="Times New Roman"/>
              <a:buChar char="»"/>
              <a:defRPr b="0" i="0" sz="1600" u="none" cap="none" strike="noStrike">
                <a:solidFill>
                  <a:schemeClr val="dk1"/>
                </a:solidFill>
                <a:latin typeface="Times New Roman"/>
                <a:ea typeface="Times New Roman"/>
                <a:cs typeface="Times New Roman"/>
                <a:sym typeface="Times New Roman"/>
              </a:defRPr>
            </a:lvl5pPr>
            <a:lvl6pPr indent="-330200" lvl="5" marL="2743200" marR="0" rtl="0" algn="l">
              <a:lnSpc>
                <a:spcPct val="100000"/>
              </a:lnSpc>
              <a:spcBef>
                <a:spcPts val="320"/>
              </a:spcBef>
              <a:spcAft>
                <a:spcPts val="0"/>
              </a:spcAft>
              <a:buClr>
                <a:schemeClr val="dk1"/>
              </a:buClr>
              <a:buSzPts val="1600"/>
              <a:buFont typeface="Times New Roman"/>
              <a:buChar char="»"/>
              <a:defRPr b="0" i="0" sz="1600" u="none" cap="none" strike="noStrike">
                <a:solidFill>
                  <a:schemeClr val="dk1"/>
                </a:solidFill>
                <a:latin typeface="Times New Roman"/>
                <a:ea typeface="Times New Roman"/>
                <a:cs typeface="Times New Roman"/>
                <a:sym typeface="Times New Roman"/>
              </a:defRPr>
            </a:lvl6pPr>
            <a:lvl7pPr indent="-330200" lvl="6" marL="3200400" marR="0" rtl="0" algn="l">
              <a:lnSpc>
                <a:spcPct val="100000"/>
              </a:lnSpc>
              <a:spcBef>
                <a:spcPts val="320"/>
              </a:spcBef>
              <a:spcAft>
                <a:spcPts val="0"/>
              </a:spcAft>
              <a:buClr>
                <a:schemeClr val="dk1"/>
              </a:buClr>
              <a:buSzPts val="1600"/>
              <a:buFont typeface="Times New Roman"/>
              <a:buChar char="»"/>
              <a:defRPr b="0" i="0" sz="1600" u="none" cap="none" strike="noStrike">
                <a:solidFill>
                  <a:schemeClr val="dk1"/>
                </a:solidFill>
                <a:latin typeface="Times New Roman"/>
                <a:ea typeface="Times New Roman"/>
                <a:cs typeface="Times New Roman"/>
                <a:sym typeface="Times New Roman"/>
              </a:defRPr>
            </a:lvl7pPr>
            <a:lvl8pPr indent="-330200" lvl="7" marL="3657600" marR="0" rtl="0" algn="l">
              <a:lnSpc>
                <a:spcPct val="100000"/>
              </a:lnSpc>
              <a:spcBef>
                <a:spcPts val="320"/>
              </a:spcBef>
              <a:spcAft>
                <a:spcPts val="0"/>
              </a:spcAft>
              <a:buClr>
                <a:schemeClr val="dk1"/>
              </a:buClr>
              <a:buSzPts val="1600"/>
              <a:buFont typeface="Times New Roman"/>
              <a:buChar char="»"/>
              <a:defRPr b="0" i="0" sz="1600" u="none" cap="none" strike="noStrike">
                <a:solidFill>
                  <a:schemeClr val="dk1"/>
                </a:solidFill>
                <a:latin typeface="Times New Roman"/>
                <a:ea typeface="Times New Roman"/>
                <a:cs typeface="Times New Roman"/>
                <a:sym typeface="Times New Roman"/>
              </a:defRPr>
            </a:lvl8pPr>
            <a:lvl9pPr indent="-330200" lvl="8" marL="4114800" marR="0" rtl="0" algn="l">
              <a:lnSpc>
                <a:spcPct val="100000"/>
              </a:lnSpc>
              <a:spcBef>
                <a:spcPts val="320"/>
              </a:spcBef>
              <a:spcAft>
                <a:spcPts val="0"/>
              </a:spcAft>
              <a:buClr>
                <a:schemeClr val="dk1"/>
              </a:buClr>
              <a:buSzPts val="1600"/>
              <a:buFont typeface="Times New Roman"/>
              <a:buChar char="»"/>
              <a:defRPr b="0" i="0" sz="1600" u="none" cap="none" strike="noStrike">
                <a:solidFill>
                  <a:schemeClr val="dk1"/>
                </a:solidFill>
                <a:latin typeface="Times New Roman"/>
                <a:ea typeface="Times New Roman"/>
                <a:cs typeface="Times New Roman"/>
                <a:sym typeface="Times New Roman"/>
              </a:defRPr>
            </a:lvl9pPr>
          </a:lstStyle>
          <a:p/>
        </p:txBody>
      </p:sp>
      <p:sp>
        <p:nvSpPr>
          <p:cNvPr id="30" name="Google Shape;30;p200"/>
          <p:cNvSpPr txBox="1"/>
          <p:nvPr>
            <p:ph idx="3" type="body"/>
          </p:nvPr>
        </p:nvSpPr>
        <p:spPr>
          <a:xfrm>
            <a:off x="4645025" y="1535112"/>
            <a:ext cx="4041773" cy="639762"/>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80"/>
              </a:spcBef>
              <a:spcAft>
                <a:spcPts val="0"/>
              </a:spcAft>
              <a:buClr>
                <a:schemeClr val="dk1"/>
              </a:buClr>
              <a:buSzPts val="2400"/>
              <a:buFont typeface="Times New Roman"/>
              <a:buNone/>
              <a:defRPr b="1" i="0" sz="2400" u="none" cap="none" strike="noStrike">
                <a:solidFill>
                  <a:schemeClr val="dk1"/>
                </a:solidFill>
                <a:latin typeface="Times New Roman"/>
                <a:ea typeface="Times New Roman"/>
                <a:cs typeface="Times New Roman"/>
                <a:sym typeface="Times New Roman"/>
              </a:defRPr>
            </a:lvl1pPr>
            <a:lvl2pPr indent="-228600" lvl="1" marL="914400" marR="0" rtl="0" algn="l">
              <a:lnSpc>
                <a:spcPct val="100000"/>
              </a:lnSpc>
              <a:spcBef>
                <a:spcPts val="400"/>
              </a:spcBef>
              <a:spcAft>
                <a:spcPts val="0"/>
              </a:spcAft>
              <a:buClr>
                <a:schemeClr val="dk1"/>
              </a:buClr>
              <a:buSzPts val="2000"/>
              <a:buFont typeface="Times New Roman"/>
              <a:buNone/>
              <a:defRPr b="1" i="0" sz="2000" u="none" cap="none" strike="noStrike">
                <a:solidFill>
                  <a:schemeClr val="dk1"/>
                </a:solidFill>
                <a:latin typeface="Times New Roman"/>
                <a:ea typeface="Times New Roman"/>
                <a:cs typeface="Times New Roman"/>
                <a:sym typeface="Times New Roman"/>
              </a:defRPr>
            </a:lvl2pPr>
            <a:lvl3pPr indent="-228600" lvl="2" marL="1371600" marR="0" rtl="0" algn="l">
              <a:lnSpc>
                <a:spcPct val="100000"/>
              </a:lnSpc>
              <a:spcBef>
                <a:spcPts val="360"/>
              </a:spcBef>
              <a:spcAft>
                <a:spcPts val="0"/>
              </a:spcAft>
              <a:buClr>
                <a:schemeClr val="dk1"/>
              </a:buClr>
              <a:buSzPts val="1800"/>
              <a:buFont typeface="Times New Roman"/>
              <a:buNone/>
              <a:defRPr b="1" i="0" sz="1800" u="none" cap="none" strike="noStrike">
                <a:solidFill>
                  <a:schemeClr val="dk1"/>
                </a:solidFill>
                <a:latin typeface="Times New Roman"/>
                <a:ea typeface="Times New Roman"/>
                <a:cs typeface="Times New Roman"/>
                <a:sym typeface="Times New Roman"/>
              </a:defRPr>
            </a:lvl3pPr>
            <a:lvl4pPr indent="-228600" lvl="3" marL="1828800" marR="0" rtl="0" algn="l">
              <a:lnSpc>
                <a:spcPct val="100000"/>
              </a:lnSpc>
              <a:spcBef>
                <a:spcPts val="320"/>
              </a:spcBef>
              <a:spcAft>
                <a:spcPts val="0"/>
              </a:spcAft>
              <a:buClr>
                <a:schemeClr val="dk1"/>
              </a:buClr>
              <a:buSzPts val="1600"/>
              <a:buFont typeface="Times New Roman"/>
              <a:buNone/>
              <a:defRPr b="1" i="0" sz="1600" u="none" cap="none" strike="noStrike">
                <a:solidFill>
                  <a:schemeClr val="dk1"/>
                </a:solidFill>
                <a:latin typeface="Times New Roman"/>
                <a:ea typeface="Times New Roman"/>
                <a:cs typeface="Times New Roman"/>
                <a:sym typeface="Times New Roman"/>
              </a:defRPr>
            </a:lvl4pPr>
            <a:lvl5pPr indent="-228600" lvl="4" marL="2286000" marR="0" rtl="0" algn="l">
              <a:lnSpc>
                <a:spcPct val="100000"/>
              </a:lnSpc>
              <a:spcBef>
                <a:spcPts val="320"/>
              </a:spcBef>
              <a:spcAft>
                <a:spcPts val="0"/>
              </a:spcAft>
              <a:buClr>
                <a:schemeClr val="dk1"/>
              </a:buClr>
              <a:buSzPts val="1600"/>
              <a:buFont typeface="Times New Roman"/>
              <a:buNone/>
              <a:defRPr b="1" i="0" sz="1600" u="none" cap="none" strike="noStrike">
                <a:solidFill>
                  <a:schemeClr val="dk1"/>
                </a:solidFill>
                <a:latin typeface="Times New Roman"/>
                <a:ea typeface="Times New Roman"/>
                <a:cs typeface="Times New Roman"/>
                <a:sym typeface="Times New Roman"/>
              </a:defRPr>
            </a:lvl5pPr>
            <a:lvl6pPr indent="-228600" lvl="5" marL="2743200" marR="0" rtl="0" algn="l">
              <a:lnSpc>
                <a:spcPct val="100000"/>
              </a:lnSpc>
              <a:spcBef>
                <a:spcPts val="320"/>
              </a:spcBef>
              <a:spcAft>
                <a:spcPts val="0"/>
              </a:spcAft>
              <a:buClr>
                <a:schemeClr val="dk1"/>
              </a:buClr>
              <a:buSzPts val="1600"/>
              <a:buFont typeface="Times New Roman"/>
              <a:buNone/>
              <a:defRPr b="1" i="0" sz="1600" u="none" cap="none" strike="noStrike">
                <a:solidFill>
                  <a:schemeClr val="dk1"/>
                </a:solidFill>
                <a:latin typeface="Times New Roman"/>
                <a:ea typeface="Times New Roman"/>
                <a:cs typeface="Times New Roman"/>
                <a:sym typeface="Times New Roman"/>
              </a:defRPr>
            </a:lvl6pPr>
            <a:lvl7pPr indent="-228600" lvl="6" marL="3200400" marR="0" rtl="0" algn="l">
              <a:lnSpc>
                <a:spcPct val="100000"/>
              </a:lnSpc>
              <a:spcBef>
                <a:spcPts val="320"/>
              </a:spcBef>
              <a:spcAft>
                <a:spcPts val="0"/>
              </a:spcAft>
              <a:buClr>
                <a:schemeClr val="dk1"/>
              </a:buClr>
              <a:buSzPts val="1600"/>
              <a:buFont typeface="Times New Roman"/>
              <a:buNone/>
              <a:defRPr b="1" i="0" sz="1600" u="none" cap="none" strike="noStrike">
                <a:solidFill>
                  <a:schemeClr val="dk1"/>
                </a:solidFill>
                <a:latin typeface="Times New Roman"/>
                <a:ea typeface="Times New Roman"/>
                <a:cs typeface="Times New Roman"/>
                <a:sym typeface="Times New Roman"/>
              </a:defRPr>
            </a:lvl7pPr>
            <a:lvl8pPr indent="-228600" lvl="7" marL="3657600" marR="0" rtl="0" algn="l">
              <a:lnSpc>
                <a:spcPct val="100000"/>
              </a:lnSpc>
              <a:spcBef>
                <a:spcPts val="320"/>
              </a:spcBef>
              <a:spcAft>
                <a:spcPts val="0"/>
              </a:spcAft>
              <a:buClr>
                <a:schemeClr val="dk1"/>
              </a:buClr>
              <a:buSzPts val="1600"/>
              <a:buFont typeface="Times New Roman"/>
              <a:buNone/>
              <a:defRPr b="1" i="0" sz="1600" u="none" cap="none" strike="noStrike">
                <a:solidFill>
                  <a:schemeClr val="dk1"/>
                </a:solidFill>
                <a:latin typeface="Times New Roman"/>
                <a:ea typeface="Times New Roman"/>
                <a:cs typeface="Times New Roman"/>
                <a:sym typeface="Times New Roman"/>
              </a:defRPr>
            </a:lvl8pPr>
            <a:lvl9pPr indent="-228600" lvl="8" marL="4114800" marR="0" rtl="0" algn="l">
              <a:lnSpc>
                <a:spcPct val="100000"/>
              </a:lnSpc>
              <a:spcBef>
                <a:spcPts val="320"/>
              </a:spcBef>
              <a:spcAft>
                <a:spcPts val="0"/>
              </a:spcAft>
              <a:buClr>
                <a:schemeClr val="dk1"/>
              </a:buClr>
              <a:buSzPts val="1600"/>
              <a:buFont typeface="Times New Roman"/>
              <a:buNone/>
              <a:defRPr b="1" i="0" sz="1600" u="none" cap="none" strike="noStrike">
                <a:solidFill>
                  <a:schemeClr val="dk1"/>
                </a:solidFill>
                <a:latin typeface="Times New Roman"/>
                <a:ea typeface="Times New Roman"/>
                <a:cs typeface="Times New Roman"/>
                <a:sym typeface="Times New Roman"/>
              </a:defRPr>
            </a:lvl9pPr>
          </a:lstStyle>
          <a:p/>
        </p:txBody>
      </p:sp>
      <p:sp>
        <p:nvSpPr>
          <p:cNvPr id="31" name="Google Shape;31;p200"/>
          <p:cNvSpPr txBox="1"/>
          <p:nvPr>
            <p:ph idx="4" type="body"/>
          </p:nvPr>
        </p:nvSpPr>
        <p:spPr>
          <a:xfrm>
            <a:off x="4645025" y="2174875"/>
            <a:ext cx="4041773" cy="3951286"/>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1pPr>
            <a:lvl2pPr indent="-355600" lvl="1" marL="9144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2pPr>
            <a:lvl3pPr indent="-342900" lvl="2" marL="1371600" marR="0" rtl="0" algn="l">
              <a:lnSpc>
                <a:spcPct val="100000"/>
              </a:lnSpc>
              <a:spcBef>
                <a:spcPts val="360"/>
              </a:spcBef>
              <a:spcAft>
                <a:spcPts val="0"/>
              </a:spcAft>
              <a:buClr>
                <a:schemeClr val="dk1"/>
              </a:buClr>
              <a:buSzPts val="1800"/>
              <a:buFont typeface="Times New Roman"/>
              <a:buChar char="•"/>
              <a:defRPr b="0" i="0" sz="1800" u="none" cap="none" strike="noStrike">
                <a:solidFill>
                  <a:schemeClr val="dk1"/>
                </a:solidFill>
                <a:latin typeface="Times New Roman"/>
                <a:ea typeface="Times New Roman"/>
                <a:cs typeface="Times New Roman"/>
                <a:sym typeface="Times New Roman"/>
              </a:defRPr>
            </a:lvl3pPr>
            <a:lvl4pPr indent="-330200" lvl="3" marL="1828800" marR="0" rtl="0" algn="l">
              <a:lnSpc>
                <a:spcPct val="100000"/>
              </a:lnSpc>
              <a:spcBef>
                <a:spcPts val="320"/>
              </a:spcBef>
              <a:spcAft>
                <a:spcPts val="0"/>
              </a:spcAft>
              <a:buClr>
                <a:schemeClr val="dk1"/>
              </a:buClr>
              <a:buSzPts val="1600"/>
              <a:buFont typeface="Times New Roman"/>
              <a:buChar char="–"/>
              <a:defRPr b="0" i="0" sz="1600" u="none" cap="none" strike="noStrike">
                <a:solidFill>
                  <a:schemeClr val="dk1"/>
                </a:solidFill>
                <a:latin typeface="Times New Roman"/>
                <a:ea typeface="Times New Roman"/>
                <a:cs typeface="Times New Roman"/>
                <a:sym typeface="Times New Roman"/>
              </a:defRPr>
            </a:lvl4pPr>
            <a:lvl5pPr indent="-330200" lvl="4" marL="2286000" marR="0" rtl="0" algn="l">
              <a:lnSpc>
                <a:spcPct val="100000"/>
              </a:lnSpc>
              <a:spcBef>
                <a:spcPts val="320"/>
              </a:spcBef>
              <a:spcAft>
                <a:spcPts val="0"/>
              </a:spcAft>
              <a:buClr>
                <a:schemeClr val="dk1"/>
              </a:buClr>
              <a:buSzPts val="1600"/>
              <a:buFont typeface="Times New Roman"/>
              <a:buChar char="»"/>
              <a:defRPr b="0" i="0" sz="1600" u="none" cap="none" strike="noStrike">
                <a:solidFill>
                  <a:schemeClr val="dk1"/>
                </a:solidFill>
                <a:latin typeface="Times New Roman"/>
                <a:ea typeface="Times New Roman"/>
                <a:cs typeface="Times New Roman"/>
                <a:sym typeface="Times New Roman"/>
              </a:defRPr>
            </a:lvl5pPr>
            <a:lvl6pPr indent="-330200" lvl="5" marL="2743200" marR="0" rtl="0" algn="l">
              <a:lnSpc>
                <a:spcPct val="100000"/>
              </a:lnSpc>
              <a:spcBef>
                <a:spcPts val="320"/>
              </a:spcBef>
              <a:spcAft>
                <a:spcPts val="0"/>
              </a:spcAft>
              <a:buClr>
                <a:schemeClr val="dk1"/>
              </a:buClr>
              <a:buSzPts val="1600"/>
              <a:buFont typeface="Times New Roman"/>
              <a:buChar char="»"/>
              <a:defRPr b="0" i="0" sz="1600" u="none" cap="none" strike="noStrike">
                <a:solidFill>
                  <a:schemeClr val="dk1"/>
                </a:solidFill>
                <a:latin typeface="Times New Roman"/>
                <a:ea typeface="Times New Roman"/>
                <a:cs typeface="Times New Roman"/>
                <a:sym typeface="Times New Roman"/>
              </a:defRPr>
            </a:lvl6pPr>
            <a:lvl7pPr indent="-330200" lvl="6" marL="3200400" marR="0" rtl="0" algn="l">
              <a:lnSpc>
                <a:spcPct val="100000"/>
              </a:lnSpc>
              <a:spcBef>
                <a:spcPts val="320"/>
              </a:spcBef>
              <a:spcAft>
                <a:spcPts val="0"/>
              </a:spcAft>
              <a:buClr>
                <a:schemeClr val="dk1"/>
              </a:buClr>
              <a:buSzPts val="1600"/>
              <a:buFont typeface="Times New Roman"/>
              <a:buChar char="»"/>
              <a:defRPr b="0" i="0" sz="1600" u="none" cap="none" strike="noStrike">
                <a:solidFill>
                  <a:schemeClr val="dk1"/>
                </a:solidFill>
                <a:latin typeface="Times New Roman"/>
                <a:ea typeface="Times New Roman"/>
                <a:cs typeface="Times New Roman"/>
                <a:sym typeface="Times New Roman"/>
              </a:defRPr>
            </a:lvl7pPr>
            <a:lvl8pPr indent="-330200" lvl="7" marL="3657600" marR="0" rtl="0" algn="l">
              <a:lnSpc>
                <a:spcPct val="100000"/>
              </a:lnSpc>
              <a:spcBef>
                <a:spcPts val="320"/>
              </a:spcBef>
              <a:spcAft>
                <a:spcPts val="0"/>
              </a:spcAft>
              <a:buClr>
                <a:schemeClr val="dk1"/>
              </a:buClr>
              <a:buSzPts val="1600"/>
              <a:buFont typeface="Times New Roman"/>
              <a:buChar char="»"/>
              <a:defRPr b="0" i="0" sz="1600" u="none" cap="none" strike="noStrike">
                <a:solidFill>
                  <a:schemeClr val="dk1"/>
                </a:solidFill>
                <a:latin typeface="Times New Roman"/>
                <a:ea typeface="Times New Roman"/>
                <a:cs typeface="Times New Roman"/>
                <a:sym typeface="Times New Roman"/>
              </a:defRPr>
            </a:lvl8pPr>
            <a:lvl9pPr indent="-330200" lvl="8" marL="4114800" marR="0" rtl="0" algn="l">
              <a:lnSpc>
                <a:spcPct val="100000"/>
              </a:lnSpc>
              <a:spcBef>
                <a:spcPts val="320"/>
              </a:spcBef>
              <a:spcAft>
                <a:spcPts val="0"/>
              </a:spcAft>
              <a:buClr>
                <a:schemeClr val="dk1"/>
              </a:buClr>
              <a:buSzPts val="1600"/>
              <a:buFont typeface="Times New Roman"/>
              <a:buChar char="»"/>
              <a:defRPr b="0" i="0" sz="16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201"/>
          <p:cNvSpPr txBox="1"/>
          <p:nvPr>
            <p:ph type="title"/>
          </p:nvPr>
        </p:nvSpPr>
        <p:spPr>
          <a:xfrm>
            <a:off x="457200" y="274637"/>
            <a:ext cx="8229600" cy="11430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1pPr>
            <a:lvl2pPr lvl="1"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2pPr>
            <a:lvl3pPr lvl="2"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3pPr>
            <a:lvl4pPr lvl="3"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4pPr>
            <a:lvl5pPr lvl="4"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5pPr>
            <a:lvl6pPr lvl="5"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6pPr>
            <a:lvl7pPr lvl="6"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7pPr>
            <a:lvl8pPr lvl="7"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8pPr>
            <a:lvl9pPr lvl="8"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4" name="Shape 34"/>
        <p:cNvGrpSpPr/>
        <p:nvPr/>
      </p:nvGrpSpPr>
      <p:grpSpPr>
        <a:xfrm>
          <a:off x="0" y="0"/>
          <a:ext cx="0" cy="0"/>
          <a:chOff x="0" y="0"/>
          <a:chExt cx="0" cy="0"/>
        </a:xfrm>
      </p:grpSpPr>
      <p:sp>
        <p:nvSpPr>
          <p:cNvPr id="35" name="Google Shape;35;p202"/>
          <p:cNvSpPr txBox="1"/>
          <p:nvPr>
            <p:ph type="title"/>
          </p:nvPr>
        </p:nvSpPr>
        <p:spPr>
          <a:xfrm>
            <a:off x="457200" y="273050"/>
            <a:ext cx="3008313" cy="1162048"/>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2"/>
              </a:buClr>
              <a:buSzPts val="2000"/>
              <a:buFont typeface="Times New Roman"/>
              <a:buNone/>
              <a:defRPr b="1" i="0" sz="2000" u="none" cap="none" strike="noStrike">
                <a:solidFill>
                  <a:schemeClr val="dk2"/>
                </a:solidFill>
                <a:latin typeface="Times New Roman"/>
                <a:ea typeface="Times New Roman"/>
                <a:cs typeface="Times New Roman"/>
                <a:sym typeface="Times New Roman"/>
              </a:defRPr>
            </a:lvl1pPr>
            <a:lvl2pPr lvl="1"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2pPr>
            <a:lvl3pPr lvl="2"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3pPr>
            <a:lvl4pPr lvl="3"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4pPr>
            <a:lvl5pPr lvl="4"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5pPr>
            <a:lvl6pPr lvl="5"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6pPr>
            <a:lvl7pPr lvl="6"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7pPr>
            <a:lvl8pPr lvl="7"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8pPr>
            <a:lvl9pPr lvl="8" marR="0" rtl="0" algn="ctr">
              <a:lnSpc>
                <a:spcPct val="100000"/>
              </a:lnSpc>
              <a:spcBef>
                <a:spcPts val="0"/>
              </a:spcBef>
              <a:spcAft>
                <a:spcPts val="0"/>
              </a:spcAft>
              <a:buClr>
                <a:schemeClr val="dk2"/>
              </a:buClr>
              <a:buSzPts val="4400"/>
              <a:buFont typeface="Times New Roman"/>
              <a:buNone/>
              <a:defRPr b="0" i="0" sz="4400" u="none" cap="none" strike="noStrike">
                <a:solidFill>
                  <a:schemeClr val="dk2"/>
                </a:solidFill>
                <a:latin typeface="Times New Roman"/>
                <a:ea typeface="Times New Roman"/>
                <a:cs typeface="Times New Roman"/>
                <a:sym typeface="Times New Roman"/>
              </a:defRPr>
            </a:lvl9pPr>
          </a:lstStyle>
          <a:p/>
        </p:txBody>
      </p:sp>
      <p:sp>
        <p:nvSpPr>
          <p:cNvPr id="36" name="Google Shape;36;p202"/>
          <p:cNvSpPr txBox="1"/>
          <p:nvPr>
            <p:ph idx="1" type="body"/>
          </p:nvPr>
        </p:nvSpPr>
        <p:spPr>
          <a:xfrm>
            <a:off x="3575050" y="273050"/>
            <a:ext cx="5111750" cy="5853111"/>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Times New Roman"/>
              <a:buChar char="•"/>
              <a:defRPr b="0" i="0" sz="3200" u="none" cap="none" strike="noStrike">
                <a:solidFill>
                  <a:schemeClr val="dk1"/>
                </a:solidFill>
                <a:latin typeface="Times New Roman"/>
                <a:ea typeface="Times New Roman"/>
                <a:cs typeface="Times New Roman"/>
                <a:sym typeface="Times New Roman"/>
              </a:defRPr>
            </a:lvl1pPr>
            <a:lvl2pPr indent="-406400" lvl="1" marL="914400" marR="0" rtl="0" algn="l">
              <a:lnSpc>
                <a:spcPct val="100000"/>
              </a:lnSpc>
              <a:spcBef>
                <a:spcPts val="560"/>
              </a:spcBef>
              <a:spcAft>
                <a:spcPts val="0"/>
              </a:spcAft>
              <a:buClr>
                <a:schemeClr val="dk1"/>
              </a:buClr>
              <a:buSzPts val="2800"/>
              <a:buFont typeface="Times New Roman"/>
              <a:buChar char="–"/>
              <a:defRPr b="0" i="0" sz="2800" u="none" cap="none" strike="noStrike">
                <a:solidFill>
                  <a:schemeClr val="dk1"/>
                </a:solidFill>
                <a:latin typeface="Times New Roman"/>
                <a:ea typeface="Times New Roman"/>
                <a:cs typeface="Times New Roman"/>
                <a:sym typeface="Times New Roman"/>
              </a:defRPr>
            </a:lvl2pPr>
            <a:lvl3pPr indent="-381000" lvl="2" marL="1371600" marR="0" rtl="0" algn="l">
              <a:lnSpc>
                <a:spcPct val="100000"/>
              </a:lnSpc>
              <a:spcBef>
                <a:spcPts val="480"/>
              </a:spcBef>
              <a:spcAft>
                <a:spcPts val="0"/>
              </a:spcAft>
              <a:buClr>
                <a:schemeClr val="dk1"/>
              </a:buClr>
              <a:buSzPts val="2400"/>
              <a:buFont typeface="Times New Roman"/>
              <a:buChar char="•"/>
              <a:defRPr b="0" i="0" sz="2400" u="none" cap="none" strike="noStrike">
                <a:solidFill>
                  <a:schemeClr val="dk1"/>
                </a:solidFill>
                <a:latin typeface="Times New Roman"/>
                <a:ea typeface="Times New Roman"/>
                <a:cs typeface="Times New Roman"/>
                <a:sym typeface="Times New Roman"/>
              </a:defRPr>
            </a:lvl3pPr>
            <a:lvl4pPr indent="-355600" lvl="3" marL="1828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4pPr>
            <a:lvl5pPr indent="-355600" lvl="4" marL="22860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5pPr>
            <a:lvl6pPr indent="-355600" lvl="5" marL="27432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6pPr>
            <a:lvl7pPr indent="-355600" lvl="6" marL="32004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7pPr>
            <a:lvl8pPr indent="-355600" lvl="7" marL="36576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8pPr>
            <a:lvl9pPr indent="-355600" lvl="8" marL="4114800" marR="0" rtl="0" algn="l">
              <a:lnSpc>
                <a:spcPct val="100000"/>
              </a:lnSpc>
              <a:spcBef>
                <a:spcPts val="400"/>
              </a:spcBef>
              <a:spcAft>
                <a:spcPts val="0"/>
              </a:spcAft>
              <a:buClr>
                <a:schemeClr val="dk1"/>
              </a:buClr>
              <a:buSzPts val="2000"/>
              <a:buFont typeface="Times New Roman"/>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37" name="Google Shape;37;p202"/>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28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228600" lvl="1" marL="914400" marR="0" rtl="0" algn="l">
              <a:lnSpc>
                <a:spcPct val="100000"/>
              </a:lnSpc>
              <a:spcBef>
                <a:spcPts val="240"/>
              </a:spcBef>
              <a:spcAft>
                <a:spcPts val="0"/>
              </a:spcAft>
              <a:buClr>
                <a:schemeClr val="dk1"/>
              </a:buClr>
              <a:buSzPts val="1200"/>
              <a:buFont typeface="Times New Roman"/>
              <a:buNone/>
              <a:defRPr b="0" i="0" sz="1200" u="none" cap="none" strike="noStrike">
                <a:solidFill>
                  <a:schemeClr val="dk1"/>
                </a:solidFill>
                <a:latin typeface="Times New Roman"/>
                <a:ea typeface="Times New Roman"/>
                <a:cs typeface="Times New Roman"/>
                <a:sym typeface="Times New Roman"/>
              </a:defRPr>
            </a:lvl2pPr>
            <a:lvl3pPr indent="-228600" lvl="2" marL="1371600" marR="0" rtl="0" algn="l">
              <a:lnSpc>
                <a:spcPct val="100000"/>
              </a:lnSpc>
              <a:spcBef>
                <a:spcPts val="200"/>
              </a:spcBef>
              <a:spcAft>
                <a:spcPts val="0"/>
              </a:spcAft>
              <a:buClr>
                <a:schemeClr val="dk1"/>
              </a:buClr>
              <a:buSzPts val="1000"/>
              <a:buFont typeface="Times New Roman"/>
              <a:buNone/>
              <a:defRPr b="0" i="0" sz="1000" u="none" cap="none" strike="noStrike">
                <a:solidFill>
                  <a:schemeClr val="dk1"/>
                </a:solidFill>
                <a:latin typeface="Times New Roman"/>
                <a:ea typeface="Times New Roman"/>
                <a:cs typeface="Times New Roman"/>
                <a:sym typeface="Times New Roman"/>
              </a:defRPr>
            </a:lvl3pPr>
            <a:lvl4pPr indent="-228600" lvl="3" marL="1828800" marR="0" rtl="0" algn="l">
              <a:lnSpc>
                <a:spcPct val="100000"/>
              </a:lnSpc>
              <a:spcBef>
                <a:spcPts val="180"/>
              </a:spcBef>
              <a:spcAft>
                <a:spcPts val="0"/>
              </a:spcAft>
              <a:buClr>
                <a:schemeClr val="dk1"/>
              </a:buClr>
              <a:buSzPts val="900"/>
              <a:buFont typeface="Times New Roman"/>
              <a:buNone/>
              <a:defRPr b="0" i="0" sz="900" u="none" cap="none" strike="noStrike">
                <a:solidFill>
                  <a:schemeClr val="dk1"/>
                </a:solidFill>
                <a:latin typeface="Times New Roman"/>
                <a:ea typeface="Times New Roman"/>
                <a:cs typeface="Times New Roman"/>
                <a:sym typeface="Times New Roman"/>
              </a:defRPr>
            </a:lvl4pPr>
            <a:lvl5pPr indent="-228600" lvl="4" marL="2286000" marR="0" rtl="0" algn="l">
              <a:lnSpc>
                <a:spcPct val="100000"/>
              </a:lnSpc>
              <a:spcBef>
                <a:spcPts val="180"/>
              </a:spcBef>
              <a:spcAft>
                <a:spcPts val="0"/>
              </a:spcAft>
              <a:buClr>
                <a:schemeClr val="dk1"/>
              </a:buClr>
              <a:buSzPts val="900"/>
              <a:buFont typeface="Times New Roman"/>
              <a:buNone/>
              <a:defRPr b="0" i="0" sz="900" u="none" cap="none" strike="noStrike">
                <a:solidFill>
                  <a:schemeClr val="dk1"/>
                </a:solidFill>
                <a:latin typeface="Times New Roman"/>
                <a:ea typeface="Times New Roman"/>
                <a:cs typeface="Times New Roman"/>
                <a:sym typeface="Times New Roman"/>
              </a:defRPr>
            </a:lvl5pPr>
            <a:lvl6pPr indent="-228600" lvl="5" marL="2743200" marR="0" rtl="0" algn="l">
              <a:lnSpc>
                <a:spcPct val="100000"/>
              </a:lnSpc>
              <a:spcBef>
                <a:spcPts val="180"/>
              </a:spcBef>
              <a:spcAft>
                <a:spcPts val="0"/>
              </a:spcAft>
              <a:buClr>
                <a:schemeClr val="dk1"/>
              </a:buClr>
              <a:buSzPts val="900"/>
              <a:buFont typeface="Times New Roman"/>
              <a:buNone/>
              <a:defRPr b="0" i="0" sz="900" u="none" cap="none" strike="noStrike">
                <a:solidFill>
                  <a:schemeClr val="dk1"/>
                </a:solidFill>
                <a:latin typeface="Times New Roman"/>
                <a:ea typeface="Times New Roman"/>
                <a:cs typeface="Times New Roman"/>
                <a:sym typeface="Times New Roman"/>
              </a:defRPr>
            </a:lvl6pPr>
            <a:lvl7pPr indent="-228600" lvl="6" marL="3200400" marR="0" rtl="0" algn="l">
              <a:lnSpc>
                <a:spcPct val="100000"/>
              </a:lnSpc>
              <a:spcBef>
                <a:spcPts val="180"/>
              </a:spcBef>
              <a:spcAft>
                <a:spcPts val="0"/>
              </a:spcAft>
              <a:buClr>
                <a:schemeClr val="dk1"/>
              </a:buClr>
              <a:buSzPts val="900"/>
              <a:buFont typeface="Times New Roman"/>
              <a:buNone/>
              <a:defRPr b="0" i="0" sz="900" u="none" cap="none" strike="noStrike">
                <a:solidFill>
                  <a:schemeClr val="dk1"/>
                </a:solidFill>
                <a:latin typeface="Times New Roman"/>
                <a:ea typeface="Times New Roman"/>
                <a:cs typeface="Times New Roman"/>
                <a:sym typeface="Times New Roman"/>
              </a:defRPr>
            </a:lvl7pPr>
            <a:lvl8pPr indent="-228600" lvl="7" marL="3657600" marR="0" rtl="0" algn="l">
              <a:lnSpc>
                <a:spcPct val="100000"/>
              </a:lnSpc>
              <a:spcBef>
                <a:spcPts val="180"/>
              </a:spcBef>
              <a:spcAft>
                <a:spcPts val="0"/>
              </a:spcAft>
              <a:buClr>
                <a:schemeClr val="dk1"/>
              </a:buClr>
              <a:buSzPts val="900"/>
              <a:buFont typeface="Times New Roman"/>
              <a:buNone/>
              <a:defRPr b="0" i="0" sz="900" u="none" cap="none" strike="noStrike">
                <a:solidFill>
                  <a:schemeClr val="dk1"/>
                </a:solidFill>
                <a:latin typeface="Times New Roman"/>
                <a:ea typeface="Times New Roman"/>
                <a:cs typeface="Times New Roman"/>
                <a:sym typeface="Times New Roman"/>
              </a:defRPr>
            </a:lvl8pPr>
            <a:lvl9pPr indent="-228600" lvl="8" marL="4114800" marR="0" rtl="0" algn="l">
              <a:lnSpc>
                <a:spcPct val="100000"/>
              </a:lnSpc>
              <a:spcBef>
                <a:spcPts val="180"/>
              </a:spcBef>
              <a:spcAft>
                <a:spcPts val="0"/>
              </a:spcAft>
              <a:buClr>
                <a:schemeClr val="dk1"/>
              </a:buClr>
              <a:buSzPts val="900"/>
              <a:buFont typeface="Times New Roman"/>
              <a:buNone/>
              <a:defRPr b="0" i="0" sz="9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4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93" title="BARC Logo"/>
          <p:cNvPicPr preferRelativeResize="0"/>
          <p:nvPr/>
        </p:nvPicPr>
        <p:blipFill>
          <a:blip r:embed="rId1">
            <a:alphaModFix/>
          </a:blip>
          <a:stretch>
            <a:fillRect/>
          </a:stretch>
        </p:blipFill>
        <p:spPr>
          <a:xfrm>
            <a:off x="-152400" y="-152400"/>
            <a:ext cx="2039124" cy="17453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34.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3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29.jpg"/><Relationship Id="rId4" Type="http://schemas.openxmlformats.org/officeDocument/2006/relationships/image" Target="../media/image3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32.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36.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jpg"/><Relationship Id="rId4" Type="http://schemas.openxmlformats.org/officeDocument/2006/relationships/image" Target="../media/image1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2.jpg"/><Relationship Id="rId4" Type="http://schemas.openxmlformats.org/officeDocument/2006/relationships/image" Target="../media/image3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0"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21.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20.png"/><Relationship Id="rId8" Type="http://schemas.openxmlformats.org/officeDocument/2006/relationships/image" Target="../media/image1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3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6.jpg"/><Relationship Id="rId5" Type="http://schemas.openxmlformats.org/officeDocument/2006/relationships/image" Target="../media/image1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31.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3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sp>
        <p:nvSpPr>
          <p:cNvPr id="52" name="Google Shape;52;p1"/>
          <p:cNvSpPr txBox="1"/>
          <p:nvPr/>
        </p:nvSpPr>
        <p:spPr>
          <a:xfrm>
            <a:off x="5843152" y="3961527"/>
            <a:ext cx="23811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0"/>
              <a:buFont typeface="Arial"/>
              <a:buNone/>
            </a:pPr>
            <a:r>
              <a:rPr b="0" i="0" lang="en-US" sz="2000" u="none" cap="none" strike="noStrike">
                <a:solidFill>
                  <a:schemeClr val="dk1"/>
                </a:solidFill>
                <a:latin typeface="Arial"/>
                <a:ea typeface="Arial"/>
                <a:cs typeface="Arial"/>
                <a:sym typeface="Arial"/>
              </a:rPr>
              <a:t>May 2025</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500"/>
              <a:buFont typeface="Arial"/>
              <a:buNone/>
            </a:pPr>
            <a:r>
              <a:t/>
            </a:r>
            <a:endParaRPr b="0" i="0" sz="2000" u="none" cap="none" strike="noStrike">
              <a:solidFill>
                <a:schemeClr val="dk1"/>
              </a:solidFill>
              <a:latin typeface="Arial"/>
              <a:ea typeface="Arial"/>
              <a:cs typeface="Arial"/>
              <a:sym typeface="Arial"/>
            </a:endParaRPr>
          </a:p>
        </p:txBody>
      </p:sp>
      <p:sp>
        <p:nvSpPr>
          <p:cNvPr id="53" name="Google Shape;53;p1"/>
          <p:cNvSpPr txBox="1"/>
          <p:nvPr/>
        </p:nvSpPr>
        <p:spPr>
          <a:xfrm>
            <a:off x="2114550" y="382587"/>
            <a:ext cx="5356225" cy="20313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lang="en-US" sz="3600">
                <a:solidFill>
                  <a:schemeClr val="dk1"/>
                </a:solidFill>
              </a:rPr>
              <a:t>Biplane Air Racing Class</a:t>
            </a:r>
            <a:r>
              <a:rPr b="0" i="0" lang="en-US" sz="3600" u="none" cap="none" strike="noStrike">
                <a:solidFill>
                  <a:schemeClr val="dk1"/>
                </a:solidFill>
                <a:latin typeface="Arial"/>
                <a:ea typeface="Arial"/>
                <a:cs typeface="Arial"/>
                <a:sym typeface="Arial"/>
              </a:rPr>
              <a:t> Pylon Racing Seminar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1000"/>
              </a:spcBef>
              <a:spcAft>
                <a:spcPts val="0"/>
              </a:spcAft>
              <a:buClr>
                <a:schemeClr val="dk1"/>
              </a:buClr>
              <a:buSzPts val="500"/>
              <a:buFont typeface="Arial"/>
              <a:buNone/>
            </a:pPr>
            <a:r>
              <a:rPr b="0" i="0" lang="en-US" sz="2000" u="none" cap="none" strike="noStrike">
                <a:solidFill>
                  <a:schemeClr val="dk1"/>
                </a:solidFill>
                <a:latin typeface="Arial"/>
                <a:ea typeface="Arial"/>
                <a:cs typeface="Arial"/>
                <a:sym typeface="Arial"/>
              </a:rPr>
              <a:t>Roswell, New Mexico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chemeClr val="dk1"/>
              </a:buClr>
              <a:buSzPts val="400"/>
              <a:buFont typeface="Arial"/>
              <a:buNone/>
            </a:pPr>
            <a:r>
              <a:t/>
            </a:r>
            <a:endParaRPr b="0" i="0" sz="1200" u="none" cap="none" strike="noStrike">
              <a:solidFill>
                <a:srgbClr val="FF3300"/>
              </a:solidFill>
              <a:latin typeface="Arial"/>
              <a:ea typeface="Arial"/>
              <a:cs typeface="Arial"/>
              <a:sym typeface="Arial"/>
            </a:endParaRPr>
          </a:p>
        </p:txBody>
      </p:sp>
      <p:pic>
        <p:nvPicPr>
          <p:cNvPr descr="Image" id="54" name="Google Shape;54;p1"/>
          <p:cNvPicPr preferRelativeResize="0"/>
          <p:nvPr/>
        </p:nvPicPr>
        <p:blipFill rotWithShape="1">
          <a:blip r:embed="rId3">
            <a:alphaModFix/>
          </a:blip>
          <a:srcRect b="0" l="0" r="0" t="0"/>
          <a:stretch/>
        </p:blipFill>
        <p:spPr>
          <a:xfrm>
            <a:off x="1103887" y="2975484"/>
            <a:ext cx="4376837" cy="2917182"/>
          </a:xfrm>
          <a:prstGeom prst="rect">
            <a:avLst/>
          </a:prstGeom>
          <a:noFill/>
          <a:ln cap="flat" cmpd="sng" w="25400">
            <a:solidFill>
              <a:srgbClr val="000000"/>
            </a:solidFill>
            <a:prstDash val="solid"/>
            <a:miter lim="400000"/>
            <a:headEnd len="sm" w="sm" type="none"/>
            <a:tailEnd len="sm" w="sm" type="none"/>
          </a:ln>
        </p:spPr>
      </p:pic>
      <p:sp>
        <p:nvSpPr>
          <p:cNvPr id="55" name="Google Shape;55;p1"/>
          <p:cNvSpPr txBox="1"/>
          <p:nvPr/>
        </p:nvSpPr>
        <p:spPr>
          <a:xfrm>
            <a:off x="1886212" y="6061388"/>
            <a:ext cx="2812200" cy="307800"/>
          </a:xfrm>
          <a:prstGeom prst="rect">
            <a:avLst/>
          </a:prstGeom>
          <a:noFill/>
          <a:ln>
            <a:noFill/>
          </a:ln>
        </p:spPr>
        <p:txBody>
          <a:bodyPr anchorCtr="0" anchor="t" bIns="45675" lIns="45675" spcFirstLastPara="1" rIns="45675" wrap="square" tIns="456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Photo: Kenn Smith</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2"/>
          <p:cNvSpPr txBox="1"/>
          <p:nvPr/>
        </p:nvSpPr>
        <p:spPr>
          <a:xfrm>
            <a:off x="2357438" y="423862"/>
            <a:ext cx="4891087"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Pilot Requirements</a:t>
            </a:r>
            <a:endParaRPr b="0" i="0" sz="1400" u="none" cap="none" strike="noStrike">
              <a:solidFill>
                <a:srgbClr val="000000"/>
              </a:solidFill>
              <a:latin typeface="Arial"/>
              <a:ea typeface="Arial"/>
              <a:cs typeface="Arial"/>
              <a:sym typeface="Arial"/>
            </a:endParaRPr>
          </a:p>
        </p:txBody>
      </p:sp>
      <p:sp>
        <p:nvSpPr>
          <p:cNvPr id="127" name="Google Shape;127;p12"/>
          <p:cNvSpPr txBox="1"/>
          <p:nvPr/>
        </p:nvSpPr>
        <p:spPr>
          <a:xfrm>
            <a:off x="683600" y="1556250"/>
            <a:ext cx="8081100" cy="5181600"/>
          </a:xfrm>
          <a:prstGeom prst="rect">
            <a:avLst/>
          </a:prstGeom>
          <a:noFill/>
          <a:ln>
            <a:noFill/>
          </a:ln>
        </p:spPr>
        <p:txBody>
          <a:bodyPr anchorCtr="0" anchor="t" bIns="45700" lIns="91425" spcFirstLastPara="1" rIns="91425" wrap="square" tIns="45700">
            <a:noAutofit/>
          </a:bodyPr>
          <a:lstStyle/>
          <a:p>
            <a:pPr indent="-230187" lvl="0" marL="230187" marR="0" rtl="0" algn="ctr">
              <a:lnSpc>
                <a:spcPct val="100000"/>
              </a:lnSpc>
              <a:spcBef>
                <a:spcPts val="0"/>
              </a:spcBef>
              <a:spcAft>
                <a:spcPts val="0"/>
              </a:spcAft>
              <a:buClr>
                <a:schemeClr val="dk1"/>
              </a:buClr>
              <a:buSzPts val="450"/>
              <a:buFont typeface="Noto Sans Symbols"/>
              <a:buNone/>
            </a:pPr>
            <a:r>
              <a:t/>
            </a:r>
            <a:endParaRPr b="0" i="0" sz="1400" u="none" cap="none" strike="noStrike">
              <a:solidFill>
                <a:srgbClr val="000000"/>
              </a:solidFill>
              <a:latin typeface="Arial"/>
              <a:ea typeface="Arial"/>
              <a:cs typeface="Arial"/>
              <a:sym typeface="Arial"/>
            </a:endParaRPr>
          </a:p>
          <a:p>
            <a:pPr indent="0" lvl="0" marL="0" rtl="0" algn="l">
              <a:spcBef>
                <a:spcPts val="900"/>
              </a:spcBef>
              <a:spcAft>
                <a:spcPts val="0"/>
              </a:spcAft>
              <a:buNone/>
            </a:pPr>
            <a:r>
              <a:t/>
            </a:r>
            <a:endParaRPr>
              <a:solidFill>
                <a:schemeClr val="dk1"/>
              </a:solidFill>
            </a:endParaRPr>
          </a:p>
          <a:p>
            <a:pPr indent="-381000" lvl="0" marL="457200" rtl="0" algn="l">
              <a:spcBef>
                <a:spcPts val="900"/>
              </a:spcBef>
              <a:spcAft>
                <a:spcPts val="0"/>
              </a:spcAft>
              <a:buClr>
                <a:schemeClr val="dk1"/>
              </a:buClr>
              <a:buSzPts val="2400"/>
              <a:buChar char="•"/>
            </a:pPr>
            <a:r>
              <a:rPr lang="en-US" sz="2400">
                <a:solidFill>
                  <a:schemeClr val="dk1"/>
                </a:solidFill>
              </a:rPr>
              <a:t>Private Pilot license, Commercial or better preferred</a:t>
            </a:r>
            <a:endParaRPr sz="2400">
              <a:solidFill>
                <a:schemeClr val="dk1"/>
              </a:solidFill>
            </a:endParaRPr>
          </a:p>
          <a:p>
            <a:pPr indent="-347662" lvl="0" marL="347662" rtl="0" algn="l">
              <a:spcBef>
                <a:spcPts val="1200"/>
              </a:spcBef>
              <a:spcAft>
                <a:spcPts val="0"/>
              </a:spcAft>
              <a:buClr>
                <a:schemeClr val="dk1"/>
              </a:buClr>
              <a:buSzPts val="2400"/>
              <a:buChar char="•"/>
            </a:pPr>
            <a:r>
              <a:rPr lang="en-US" sz="2400">
                <a:solidFill>
                  <a:schemeClr val="dk1"/>
                </a:solidFill>
              </a:rPr>
              <a:t>2</a:t>
            </a:r>
            <a:r>
              <a:rPr baseline="30000" lang="en-US" sz="2400">
                <a:solidFill>
                  <a:schemeClr val="dk1"/>
                </a:solidFill>
              </a:rPr>
              <a:t>nd</a:t>
            </a:r>
            <a:r>
              <a:rPr lang="en-US" sz="2400">
                <a:solidFill>
                  <a:schemeClr val="dk1"/>
                </a:solidFill>
              </a:rPr>
              <a:t> Class Medical (minimum), current within 6 months – race only.</a:t>
            </a:r>
            <a:endParaRPr>
              <a:solidFill>
                <a:schemeClr val="dk1"/>
              </a:solidFill>
            </a:endParaRPr>
          </a:p>
          <a:p>
            <a:pPr indent="-347662" lvl="0" marL="347662" rtl="0" algn="l">
              <a:spcBef>
                <a:spcPts val="1200"/>
              </a:spcBef>
              <a:spcAft>
                <a:spcPts val="0"/>
              </a:spcAft>
              <a:buClr>
                <a:schemeClr val="dk1"/>
              </a:buClr>
              <a:buSzPts val="2400"/>
              <a:buChar char="•"/>
            </a:pPr>
            <a:r>
              <a:rPr lang="en-US" sz="2400">
                <a:solidFill>
                  <a:schemeClr val="dk1"/>
                </a:solidFill>
              </a:rPr>
              <a:t>500 hrs PIC on fixed wing aircraft (May be reduced for time in type)</a:t>
            </a:r>
            <a:endParaRPr>
              <a:solidFill>
                <a:schemeClr val="dk1"/>
              </a:solidFill>
            </a:endParaRPr>
          </a:p>
          <a:p>
            <a:pPr indent="-347662" lvl="0" marL="347662" rtl="0" algn="l">
              <a:spcBef>
                <a:spcPts val="1200"/>
              </a:spcBef>
              <a:spcAft>
                <a:spcPts val="0"/>
              </a:spcAft>
              <a:buClr>
                <a:schemeClr val="dk1"/>
              </a:buClr>
              <a:buSzPts val="2400"/>
              <a:buChar char="•"/>
            </a:pPr>
            <a:r>
              <a:rPr lang="en-US" sz="2400">
                <a:solidFill>
                  <a:schemeClr val="dk1"/>
                </a:solidFill>
              </a:rPr>
              <a:t>25 hours in type</a:t>
            </a:r>
            <a:endParaRPr sz="2400">
              <a:solidFill>
                <a:schemeClr val="dk1"/>
              </a:solidFill>
            </a:endParaRPr>
          </a:p>
          <a:p>
            <a:pPr indent="-347662" lvl="0" marL="347662" rtl="0" algn="l">
              <a:spcBef>
                <a:spcPts val="1200"/>
              </a:spcBef>
              <a:spcAft>
                <a:spcPts val="0"/>
              </a:spcAft>
              <a:buClr>
                <a:schemeClr val="dk1"/>
              </a:buClr>
              <a:buSzPts val="2400"/>
              <a:buChar char="•"/>
            </a:pPr>
            <a:r>
              <a:rPr lang="en-US" sz="2400">
                <a:solidFill>
                  <a:schemeClr val="dk1"/>
                </a:solidFill>
              </a:rPr>
              <a:t>5 hours in last 6 months</a:t>
            </a:r>
            <a:endParaRPr sz="2400">
              <a:solidFill>
                <a:schemeClr val="dk1"/>
              </a:solidFill>
            </a:endParaRPr>
          </a:p>
          <a:p>
            <a:pPr indent="-347662" lvl="0" marL="347662" rtl="0" algn="l">
              <a:spcBef>
                <a:spcPts val="1200"/>
              </a:spcBef>
              <a:spcAft>
                <a:spcPts val="0"/>
              </a:spcAft>
              <a:buClr>
                <a:schemeClr val="dk1"/>
              </a:buClr>
              <a:buSzPts val="2400"/>
              <a:buChar char="•"/>
            </a:pPr>
            <a:r>
              <a:rPr lang="en-US" sz="2400">
                <a:solidFill>
                  <a:schemeClr val="dk1"/>
                </a:solidFill>
              </a:rPr>
              <a:t>5 T/O &amp; landings in last 90 days</a:t>
            </a:r>
            <a:endParaRPr b="1" sz="1800">
              <a:solidFill>
                <a:schemeClr val="dk1"/>
              </a:solidFill>
            </a:endParaRPr>
          </a:p>
        </p:txBody>
      </p:sp>
      <p:sp>
        <p:nvSpPr>
          <p:cNvPr id="128" name="Google Shape;128;p12"/>
          <p:cNvSpPr/>
          <p:nvPr/>
        </p:nvSpPr>
        <p:spPr>
          <a:xfrm>
            <a:off x="1574600" y="6055362"/>
            <a:ext cx="6299100" cy="682500"/>
          </a:xfrm>
          <a:prstGeom prst="roundRect">
            <a:avLst>
              <a:gd fmla="val 16667" name="adj"/>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lang="en-US" sz="2400">
                <a:solidFill>
                  <a:schemeClr val="dk1"/>
                </a:solidFill>
              </a:rPr>
              <a:t>Rookie applications are screened for this</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115"/>
          <p:cNvSpPr txBox="1"/>
          <p:nvPr/>
        </p:nvSpPr>
        <p:spPr>
          <a:xfrm>
            <a:off x="1858963" y="1044575"/>
            <a:ext cx="6878637" cy="5399086"/>
          </a:xfrm>
          <a:prstGeom prst="rect">
            <a:avLst/>
          </a:prstGeom>
          <a:noFill/>
          <a:ln>
            <a:noFill/>
          </a:ln>
        </p:spPr>
        <p:txBody>
          <a:bodyPr anchorCtr="0" anchor="t" bIns="45700" lIns="91425" spcFirstLastPara="1" rIns="91425" wrap="square" tIns="45700">
            <a:noAutofit/>
          </a:bodyPr>
          <a:lstStyle/>
          <a:p>
            <a:pPr indent="-231775" lvl="0" marL="231775" marR="0" rtl="0" algn="l">
              <a:lnSpc>
                <a:spcPct val="8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Hazard/Risk</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You or Crew Fall out of Tow Vehicle </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dk1"/>
              </a:buClr>
              <a:buSzPts val="700"/>
              <a:buFont typeface="Arial"/>
              <a:buNone/>
            </a:pPr>
            <a:r>
              <a:rPr b="0" i="1" lang="en-US" sz="2800" u="sng" cap="none" strike="noStrike">
                <a:solidFill>
                  <a:schemeClr val="dk1"/>
                </a:solidFill>
                <a:latin typeface="Arial"/>
                <a:ea typeface="Arial"/>
                <a:cs typeface="Arial"/>
                <a:sym typeface="Arial"/>
              </a:rPr>
              <a:t>Consequence</a:t>
            </a:r>
            <a:r>
              <a:rPr b="0" i="0" lang="en-US" sz="2800" u="sng"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Severe Injury (Possible Fatality)</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200"/>
              </a:spcBef>
              <a:spcAft>
                <a:spcPts val="0"/>
              </a:spcAft>
              <a:buClr>
                <a:schemeClr val="dk1"/>
              </a:buClr>
              <a:buSzPts val="2400"/>
              <a:buFont typeface="Arial"/>
              <a:buNone/>
            </a:pPr>
            <a:r>
              <a:t/>
            </a:r>
            <a:endParaRPr b="0" i="1" sz="2400" u="sng" cap="none" strike="noStrike">
              <a:solidFill>
                <a:srgbClr val="FF3300"/>
              </a:solidFill>
              <a:latin typeface="Arial"/>
              <a:ea typeface="Arial"/>
              <a:cs typeface="Arial"/>
              <a:sym typeface="Arial"/>
            </a:endParaRPr>
          </a:p>
          <a:p>
            <a:pPr indent="-231775" lvl="0" marL="231775" marR="0" rtl="0" algn="l">
              <a:lnSpc>
                <a:spcPct val="10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Ever Actually Happen?</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Yes.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accent2"/>
              </a:buClr>
              <a:buSzPts val="700"/>
              <a:buFont typeface="Arial"/>
              <a:buNone/>
            </a:pPr>
            <a:r>
              <a:rPr b="0" i="1" lang="en-US" sz="2800" u="sng" cap="none" strike="noStrike">
                <a:solidFill>
                  <a:schemeClr val="accent2"/>
                </a:solidFill>
                <a:latin typeface="Arial"/>
                <a:ea typeface="Arial"/>
                <a:cs typeface="Arial"/>
                <a:sym typeface="Arial"/>
              </a:rPr>
              <a:t>Risk Mitigation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Do Not Sit In Open Beds (Gate Down) w/o Aircraft in Tow</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Do Not Sit On Fenders of Moving Pickups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Hold Onto Safety Strap to Keep From Falling Out When Towing</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450"/>
              <a:buFont typeface="Arial"/>
              <a:buNone/>
            </a:pPr>
            <a:r>
              <a:rPr b="0" i="0" lang="en-US"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rgbClr val="000000"/>
              </a:buClr>
              <a:buSzPts val="2800"/>
              <a:buFont typeface="Arial"/>
              <a:buNone/>
            </a:pPr>
            <a:r>
              <a:t/>
            </a:r>
            <a:endParaRPr b="0" i="1" sz="2800" u="sng" cap="none" strike="noStrike">
              <a:solidFill>
                <a:schemeClr val="accent2"/>
              </a:solidFill>
              <a:latin typeface="Arial"/>
              <a:ea typeface="Arial"/>
              <a:cs typeface="Arial"/>
              <a:sym typeface="Arial"/>
            </a:endParaRPr>
          </a:p>
        </p:txBody>
      </p:sp>
      <p:sp>
        <p:nvSpPr>
          <p:cNvPr id="1051" name="Google Shape;1051;p115"/>
          <p:cNvSpPr/>
          <p:nvPr/>
        </p:nvSpPr>
        <p:spPr>
          <a:xfrm>
            <a:off x="14288" y="6723063"/>
            <a:ext cx="9144000" cy="1381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116"/>
          <p:cNvSpPr txBox="1"/>
          <p:nvPr/>
        </p:nvSpPr>
        <p:spPr>
          <a:xfrm>
            <a:off x="1858963" y="1044575"/>
            <a:ext cx="6878637" cy="6213475"/>
          </a:xfrm>
          <a:prstGeom prst="rect">
            <a:avLst/>
          </a:prstGeom>
          <a:noFill/>
          <a:ln>
            <a:noFill/>
          </a:ln>
        </p:spPr>
        <p:txBody>
          <a:bodyPr anchorCtr="0" anchor="t" bIns="45700" lIns="91425" spcFirstLastPara="1" rIns="91425" wrap="square" tIns="45700">
            <a:noAutofit/>
          </a:bodyPr>
          <a:lstStyle/>
          <a:p>
            <a:pPr indent="-231775" lvl="0" marL="231775" marR="0" rtl="0" algn="l">
              <a:lnSpc>
                <a:spcPct val="8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Hazard/Risk</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Failure to Declare a Mayday When Appropriate </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dk1"/>
              </a:buClr>
              <a:buSzPts val="700"/>
              <a:buFont typeface="Arial"/>
              <a:buNone/>
            </a:pPr>
            <a:r>
              <a:rPr b="0" i="1" lang="en-US" sz="2800" u="sng" cap="none" strike="noStrike">
                <a:solidFill>
                  <a:schemeClr val="dk1"/>
                </a:solidFill>
                <a:latin typeface="Arial"/>
                <a:ea typeface="Arial"/>
                <a:cs typeface="Arial"/>
                <a:sym typeface="Arial"/>
              </a:rPr>
              <a:t>Consequence</a:t>
            </a:r>
            <a:r>
              <a:rPr b="0" i="0" lang="en-US" sz="2800" u="sng"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CFR Teams Delayed in Reaching You</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Injury/Death</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Severe Ass-Chewing from </a:t>
            </a:r>
            <a:r>
              <a:rPr lang="en-US" sz="1800">
                <a:solidFill>
                  <a:schemeClr val="dk1"/>
                </a:solidFill>
              </a:rPr>
              <a:t>BARC </a:t>
            </a:r>
            <a:r>
              <a:rPr b="0" i="0" lang="en-US" sz="1800" u="none" cap="none" strike="noStrike">
                <a:solidFill>
                  <a:schemeClr val="dk1"/>
                </a:solidFill>
                <a:latin typeface="Arial"/>
                <a:ea typeface="Arial"/>
                <a:cs typeface="Arial"/>
                <a:sym typeface="Arial"/>
              </a:rPr>
              <a:t>and FAA, Potentially Including Expulsion from Air Racing </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Ever Actually Happen?</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Yes.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accent2"/>
              </a:buClr>
              <a:buSzPts val="700"/>
              <a:buFont typeface="Arial"/>
              <a:buNone/>
            </a:pPr>
            <a:r>
              <a:rPr b="0" i="1" lang="en-US" sz="2800" u="sng" cap="none" strike="noStrike">
                <a:solidFill>
                  <a:schemeClr val="accent2"/>
                </a:solidFill>
                <a:latin typeface="Arial"/>
                <a:ea typeface="Arial"/>
                <a:cs typeface="Arial"/>
                <a:sym typeface="Arial"/>
              </a:rPr>
              <a:t>Risk Mitigation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Declare a Mayday Anytime You are Ending a Race/Flight Prematurely (vibration, low oil pressure, smoke, RPM rollback, something doesn’t feel right, etc.)</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Declare Mayday Regardless of How Under Control You Think You Have The Situation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450"/>
              <a:buFont typeface="Arial"/>
              <a:buNone/>
            </a:pPr>
            <a:r>
              <a:rPr b="0" i="0" lang="en-US"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rgbClr val="000000"/>
              </a:buClr>
              <a:buSzPts val="2800"/>
              <a:buFont typeface="Arial"/>
              <a:buNone/>
            </a:pPr>
            <a:r>
              <a:t/>
            </a:r>
            <a:endParaRPr b="0" i="1" sz="2800" u="sng" cap="none" strike="noStrike">
              <a:solidFill>
                <a:schemeClr val="accent2"/>
              </a:solidFill>
              <a:latin typeface="Arial"/>
              <a:ea typeface="Arial"/>
              <a:cs typeface="Arial"/>
              <a:sym typeface="Arial"/>
            </a:endParaRPr>
          </a:p>
        </p:txBody>
      </p:sp>
      <p:sp>
        <p:nvSpPr>
          <p:cNvPr id="1057" name="Google Shape;1057;p116"/>
          <p:cNvSpPr/>
          <p:nvPr/>
        </p:nvSpPr>
        <p:spPr>
          <a:xfrm>
            <a:off x="14288" y="6723063"/>
            <a:ext cx="9144000" cy="1381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117"/>
          <p:cNvSpPr txBox="1"/>
          <p:nvPr/>
        </p:nvSpPr>
        <p:spPr>
          <a:xfrm>
            <a:off x="2044700" y="592137"/>
            <a:ext cx="6878638" cy="6364286"/>
          </a:xfrm>
          <a:prstGeom prst="rect">
            <a:avLst/>
          </a:prstGeom>
          <a:noFill/>
          <a:ln>
            <a:noFill/>
          </a:ln>
        </p:spPr>
        <p:txBody>
          <a:bodyPr anchorCtr="0" anchor="t" bIns="45700" lIns="91425" spcFirstLastPara="1" rIns="91425" wrap="square" tIns="45700">
            <a:noAutofit/>
          </a:bodyPr>
          <a:lstStyle/>
          <a:p>
            <a:pPr indent="-231775" lvl="0" marL="231775" marR="0" rtl="0" algn="l">
              <a:lnSpc>
                <a:spcPct val="80000"/>
              </a:lnSpc>
              <a:spcBef>
                <a:spcPts val="0"/>
              </a:spcBef>
              <a:spcAft>
                <a:spcPts val="0"/>
              </a:spcAft>
              <a:buClr>
                <a:srgbClr val="FF3300"/>
              </a:buClr>
              <a:buSzPts val="500"/>
              <a:buFont typeface="Arial"/>
              <a:buNone/>
            </a:pPr>
            <a:r>
              <a:rPr b="0" i="1" lang="en-US" sz="2000" u="sng" cap="none" strike="noStrike">
                <a:solidFill>
                  <a:srgbClr val="FF3300"/>
                </a:solidFill>
                <a:latin typeface="Arial"/>
                <a:ea typeface="Arial"/>
                <a:cs typeface="Arial"/>
                <a:sym typeface="Arial"/>
              </a:rPr>
              <a:t>Emergency Summary</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8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You Will Have Emergencies!</a:t>
            </a:r>
            <a:endParaRPr b="0" i="0" sz="1400" u="none" cap="none" strike="noStrike">
              <a:solidFill>
                <a:srgbClr val="000000"/>
              </a:solidFill>
              <a:latin typeface="Arial"/>
              <a:ea typeface="Arial"/>
              <a:cs typeface="Arial"/>
              <a:sym typeface="Arial"/>
            </a:endParaRPr>
          </a:p>
          <a:p>
            <a:pPr indent="-282575" lvl="1" marL="739775" marR="0" rtl="0" algn="l">
              <a:lnSpc>
                <a:spcPct val="80000"/>
              </a:lnSpc>
              <a:spcBef>
                <a:spcPts val="800"/>
              </a:spcBef>
              <a:spcAft>
                <a:spcPts val="0"/>
              </a:spcAft>
              <a:buClr>
                <a:schemeClr val="dk1"/>
              </a:buClr>
              <a:buSzPts val="1600"/>
              <a:buFont typeface="Noto Sans Symbols"/>
              <a:buChar char="➢"/>
            </a:pPr>
            <a:r>
              <a:rPr b="0" i="0" lang="en-US" sz="1600" u="none" cap="none" strike="noStrike">
                <a:solidFill>
                  <a:schemeClr val="dk1"/>
                </a:solidFill>
                <a:latin typeface="Arial"/>
                <a:ea typeface="Arial"/>
                <a:cs typeface="Arial"/>
                <a:sym typeface="Arial"/>
              </a:rPr>
              <a:t>There Aren’t Enough People for them to Always Happen to “The Other Guy” </a:t>
            </a:r>
            <a:endParaRPr b="0" i="0" sz="1400" u="none" cap="none" strike="noStrike">
              <a:solidFill>
                <a:srgbClr val="000000"/>
              </a:solidFill>
              <a:latin typeface="Arial"/>
              <a:ea typeface="Arial"/>
              <a:cs typeface="Arial"/>
              <a:sym typeface="Arial"/>
            </a:endParaRPr>
          </a:p>
          <a:p>
            <a:pPr indent="-282575" lvl="1" marL="739775" marR="0" rtl="0" algn="l">
              <a:lnSpc>
                <a:spcPct val="80000"/>
              </a:lnSpc>
              <a:spcBef>
                <a:spcPts val="800"/>
              </a:spcBef>
              <a:spcAft>
                <a:spcPts val="0"/>
              </a:spcAft>
              <a:buClr>
                <a:schemeClr val="dk1"/>
              </a:buClr>
              <a:buSzPts val="1600"/>
              <a:buFont typeface="Noto Sans Symbols"/>
              <a:buChar char="➢"/>
            </a:pPr>
            <a:r>
              <a:rPr b="0" i="0" lang="en-US" sz="1600" u="none" cap="none" strike="noStrike">
                <a:solidFill>
                  <a:schemeClr val="dk1"/>
                </a:solidFill>
                <a:latin typeface="Arial"/>
                <a:ea typeface="Arial"/>
                <a:cs typeface="Arial"/>
                <a:sym typeface="Arial"/>
              </a:rPr>
              <a:t>Think Ahead and Rehearse Your Emergency Actions Before Takeoff – Be Prepared!</a:t>
            </a:r>
            <a:endParaRPr b="0" i="0" sz="1400" u="none" cap="none" strike="noStrike">
              <a:solidFill>
                <a:srgbClr val="000000"/>
              </a:solidFill>
              <a:latin typeface="Arial"/>
              <a:ea typeface="Arial"/>
              <a:cs typeface="Arial"/>
              <a:sym typeface="Arial"/>
            </a:endParaRPr>
          </a:p>
          <a:p>
            <a:pPr indent="-282575" lvl="1" marL="739775" marR="0" rtl="0" algn="l">
              <a:lnSpc>
                <a:spcPct val="80000"/>
              </a:lnSpc>
              <a:spcBef>
                <a:spcPts val="800"/>
              </a:spcBef>
              <a:spcAft>
                <a:spcPts val="0"/>
              </a:spcAft>
              <a:buClr>
                <a:schemeClr val="dk1"/>
              </a:buClr>
              <a:buSzPts val="1600"/>
              <a:buFont typeface="Noto Sans Symbols"/>
              <a:buChar char="➢"/>
            </a:pPr>
            <a:r>
              <a:rPr b="0" i="0" lang="en-US" sz="1600" u="none" cap="none" strike="noStrike">
                <a:solidFill>
                  <a:schemeClr val="dk1"/>
                </a:solidFill>
                <a:latin typeface="Arial"/>
                <a:ea typeface="Arial"/>
                <a:cs typeface="Arial"/>
                <a:sym typeface="Arial"/>
              </a:rPr>
              <a:t>Declare Mayday Immediately!</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80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a:p>
            <a:pPr indent="-231775" lvl="0" marL="231775" marR="0" rtl="0" algn="l">
              <a:lnSpc>
                <a:spcPct val="80000"/>
              </a:lnSpc>
              <a:spcBef>
                <a:spcPts val="8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Recognize the Potential For Emergencies and Take Steps to Mitigate Risks</a:t>
            </a:r>
            <a:endParaRPr b="0" i="0" sz="1400" u="none" cap="none" strike="noStrike">
              <a:solidFill>
                <a:srgbClr val="000000"/>
              </a:solidFill>
              <a:latin typeface="Arial"/>
              <a:ea typeface="Arial"/>
              <a:cs typeface="Arial"/>
              <a:sym typeface="Arial"/>
            </a:endParaRPr>
          </a:p>
          <a:p>
            <a:pPr indent="-282575" lvl="1" marL="739775" marR="0" rtl="0" algn="l">
              <a:lnSpc>
                <a:spcPct val="80000"/>
              </a:lnSpc>
              <a:spcBef>
                <a:spcPts val="800"/>
              </a:spcBef>
              <a:spcAft>
                <a:spcPts val="0"/>
              </a:spcAft>
              <a:buClr>
                <a:schemeClr val="dk1"/>
              </a:buClr>
              <a:buSzPts val="1600"/>
              <a:buFont typeface="Noto Sans Symbols"/>
              <a:buChar char="➢"/>
            </a:pPr>
            <a:r>
              <a:rPr b="0" i="0" lang="en-US" sz="1600" u="none" cap="none" strike="noStrike">
                <a:solidFill>
                  <a:schemeClr val="dk1"/>
                </a:solidFill>
                <a:latin typeface="Arial"/>
                <a:ea typeface="Arial"/>
                <a:cs typeface="Arial"/>
                <a:sym typeface="Arial"/>
              </a:rPr>
              <a:t>Learn from Other People’s Experiences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80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a:p>
            <a:pPr indent="-231775" lvl="0" marL="231775" marR="0" rtl="0" algn="l">
              <a:lnSpc>
                <a:spcPct val="80000"/>
              </a:lnSpc>
              <a:spcBef>
                <a:spcPts val="8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Make Sure You and Your Equipment Are In Top Condition for Each Flight</a:t>
            </a:r>
            <a:endParaRPr b="0" i="0" sz="1400" u="none" cap="none" strike="noStrike">
              <a:solidFill>
                <a:srgbClr val="000000"/>
              </a:solidFill>
              <a:latin typeface="Arial"/>
              <a:ea typeface="Arial"/>
              <a:cs typeface="Arial"/>
              <a:sym typeface="Arial"/>
            </a:endParaRPr>
          </a:p>
          <a:p>
            <a:pPr indent="-282575" lvl="1" marL="739775" marR="0" rtl="0" algn="l">
              <a:lnSpc>
                <a:spcPct val="80000"/>
              </a:lnSpc>
              <a:spcBef>
                <a:spcPts val="800"/>
              </a:spcBef>
              <a:spcAft>
                <a:spcPts val="0"/>
              </a:spcAft>
              <a:buClr>
                <a:schemeClr val="dk1"/>
              </a:buClr>
              <a:buSzPts val="1600"/>
              <a:buFont typeface="Noto Sans Symbols"/>
              <a:buChar char="➢"/>
            </a:pPr>
            <a:r>
              <a:rPr b="0" i="0" lang="en-US" sz="1600" u="none" cap="none" strike="noStrike">
                <a:solidFill>
                  <a:schemeClr val="dk1"/>
                </a:solidFill>
                <a:latin typeface="Arial"/>
                <a:ea typeface="Arial"/>
                <a:cs typeface="Arial"/>
                <a:sym typeface="Arial"/>
              </a:rPr>
              <a:t>Inspect After Each Run</a:t>
            </a:r>
            <a:endParaRPr b="0" i="0" sz="1400" u="none" cap="none" strike="noStrike">
              <a:solidFill>
                <a:srgbClr val="000000"/>
              </a:solidFill>
              <a:latin typeface="Arial"/>
              <a:ea typeface="Arial"/>
              <a:cs typeface="Arial"/>
              <a:sym typeface="Arial"/>
            </a:endParaRPr>
          </a:p>
          <a:p>
            <a:pPr indent="-282575" lvl="1" marL="739775" marR="0" rtl="0" algn="l">
              <a:lnSpc>
                <a:spcPct val="80000"/>
              </a:lnSpc>
              <a:spcBef>
                <a:spcPts val="800"/>
              </a:spcBef>
              <a:spcAft>
                <a:spcPts val="0"/>
              </a:spcAft>
              <a:buClr>
                <a:schemeClr val="dk1"/>
              </a:buClr>
              <a:buSzPts val="1600"/>
              <a:buFont typeface="Noto Sans Symbols"/>
              <a:buChar char="➢"/>
            </a:pPr>
            <a:r>
              <a:rPr b="0" i="0" lang="en-US" sz="1600" u="none" cap="none" strike="noStrike">
                <a:solidFill>
                  <a:schemeClr val="dk1"/>
                </a:solidFill>
                <a:latin typeface="Arial"/>
                <a:ea typeface="Arial"/>
                <a:cs typeface="Arial"/>
                <a:sym typeface="Arial"/>
              </a:rPr>
              <a:t>Use  Checklists</a:t>
            </a:r>
            <a:endParaRPr b="0" i="0" sz="1400" u="none" cap="none" strike="noStrike">
              <a:solidFill>
                <a:srgbClr val="000000"/>
              </a:solidFill>
              <a:latin typeface="Arial"/>
              <a:ea typeface="Arial"/>
              <a:cs typeface="Arial"/>
              <a:sym typeface="Arial"/>
            </a:endParaRPr>
          </a:p>
          <a:p>
            <a:pPr indent="-282575" lvl="1" marL="739775" marR="0" rtl="0" algn="l">
              <a:lnSpc>
                <a:spcPct val="80000"/>
              </a:lnSpc>
              <a:spcBef>
                <a:spcPts val="800"/>
              </a:spcBef>
              <a:spcAft>
                <a:spcPts val="0"/>
              </a:spcAft>
              <a:buClr>
                <a:schemeClr val="dk1"/>
              </a:buClr>
              <a:buSzPts val="1600"/>
              <a:buFont typeface="Noto Sans Symbols"/>
              <a:buChar char="➢"/>
            </a:pPr>
            <a:r>
              <a:rPr b="0" i="0" lang="en-US" sz="1600" u="none" cap="none" strike="noStrike">
                <a:solidFill>
                  <a:schemeClr val="dk1"/>
                </a:solidFill>
                <a:latin typeface="Arial"/>
                <a:ea typeface="Arial"/>
                <a:cs typeface="Arial"/>
                <a:sym typeface="Arial"/>
              </a:rPr>
              <a:t>Use Aviation Grade Equipment and Approved Maintenance Practices</a:t>
            </a:r>
            <a:endParaRPr b="0" i="0" sz="1400" u="none" cap="none" strike="noStrike">
              <a:solidFill>
                <a:srgbClr val="000000"/>
              </a:solidFill>
              <a:latin typeface="Arial"/>
              <a:ea typeface="Arial"/>
              <a:cs typeface="Arial"/>
              <a:sym typeface="Arial"/>
            </a:endParaRPr>
          </a:p>
          <a:p>
            <a:pPr indent="-282575" lvl="1" marL="739775" marR="0" rtl="0" algn="l">
              <a:lnSpc>
                <a:spcPct val="80000"/>
              </a:lnSpc>
              <a:spcBef>
                <a:spcPts val="800"/>
              </a:spcBef>
              <a:spcAft>
                <a:spcPts val="0"/>
              </a:spcAft>
              <a:buClr>
                <a:schemeClr val="dk1"/>
              </a:buClr>
              <a:buSzPts val="1600"/>
              <a:buFont typeface="Noto Sans Symbols"/>
              <a:buChar char="➢"/>
            </a:pPr>
            <a:r>
              <a:rPr b="0" i="0" lang="en-US" sz="1600" u="none" cap="none" strike="noStrike">
                <a:solidFill>
                  <a:schemeClr val="dk1"/>
                </a:solidFill>
                <a:latin typeface="Arial"/>
                <a:ea typeface="Arial"/>
                <a:cs typeface="Arial"/>
                <a:sym typeface="Arial"/>
              </a:rPr>
              <a:t>Arrive at Roswell Confident in Your Ability and Equipment</a:t>
            </a:r>
            <a:endParaRPr b="0" i="0" sz="1400" u="none" cap="none" strike="noStrike">
              <a:solidFill>
                <a:srgbClr val="000000"/>
              </a:solidFill>
              <a:latin typeface="Arial"/>
              <a:ea typeface="Arial"/>
              <a:cs typeface="Arial"/>
              <a:sym typeface="Arial"/>
            </a:endParaRPr>
          </a:p>
          <a:p>
            <a:pPr indent="-282575" lvl="1" marL="739775" marR="0" rtl="0" algn="l">
              <a:lnSpc>
                <a:spcPct val="80000"/>
              </a:lnSpc>
              <a:spcBef>
                <a:spcPts val="800"/>
              </a:spcBef>
              <a:spcAft>
                <a:spcPts val="0"/>
              </a:spcAft>
              <a:buClr>
                <a:schemeClr val="dk1"/>
              </a:buClr>
              <a:buSzPts val="1600"/>
              <a:buFont typeface="Noto Sans Symbols"/>
              <a:buNone/>
            </a:pPr>
            <a:r>
              <a:t/>
            </a:r>
            <a:endParaRPr b="0" i="0" sz="1600" u="none" cap="none" strike="noStrike">
              <a:solidFill>
                <a:schemeClr val="dk1"/>
              </a:solidFill>
              <a:latin typeface="Arial"/>
              <a:ea typeface="Arial"/>
              <a:cs typeface="Arial"/>
              <a:sym typeface="Arial"/>
            </a:endParaRPr>
          </a:p>
          <a:p>
            <a:pPr indent="-231775" lvl="0" marL="231775" marR="0" rtl="0" algn="l">
              <a:lnSpc>
                <a:spcPct val="80000"/>
              </a:lnSpc>
              <a:spcBef>
                <a:spcPts val="1200"/>
              </a:spcBef>
              <a:spcAft>
                <a:spcPts val="0"/>
              </a:spcAft>
              <a:buClr>
                <a:srgbClr val="000000"/>
              </a:buClr>
              <a:buSzPts val="2400"/>
              <a:buFont typeface="Arial"/>
              <a:buNone/>
            </a:pPr>
            <a:r>
              <a:t/>
            </a:r>
            <a:endParaRPr b="0" i="1" sz="2400" u="sng" cap="none" strike="noStrike">
              <a:solidFill>
                <a:schemeClr val="accent2"/>
              </a:solidFill>
              <a:latin typeface="Arial"/>
              <a:ea typeface="Arial"/>
              <a:cs typeface="Arial"/>
              <a:sym typeface="Arial"/>
            </a:endParaRPr>
          </a:p>
        </p:txBody>
      </p:sp>
      <p:sp>
        <p:nvSpPr>
          <p:cNvPr id="1063" name="Google Shape;1063;p117"/>
          <p:cNvSpPr/>
          <p:nvPr/>
        </p:nvSpPr>
        <p:spPr>
          <a:xfrm>
            <a:off x="14288" y="6723063"/>
            <a:ext cx="9144000" cy="1381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1064" name="Google Shape;1064;p117"/>
          <p:cNvPicPr preferRelativeResize="0"/>
          <p:nvPr/>
        </p:nvPicPr>
        <p:blipFill rotWithShape="1">
          <a:blip r:embed="rId3">
            <a:alphaModFix/>
          </a:blip>
          <a:srcRect b="0" l="0" r="0" t="0"/>
          <a:stretch/>
        </p:blipFill>
        <p:spPr>
          <a:xfrm>
            <a:off x="463550" y="4819650"/>
            <a:ext cx="1965323" cy="1474788"/>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118"/>
          <p:cNvSpPr txBox="1"/>
          <p:nvPr/>
        </p:nvSpPr>
        <p:spPr>
          <a:xfrm>
            <a:off x="1450975" y="1392237"/>
            <a:ext cx="6924674" cy="1917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rPr b="1" lang="en-US" sz="2400">
                <a:solidFill>
                  <a:schemeClr val="dk1"/>
                </a:solidFill>
              </a:rPr>
              <a:t>Pitts</a:t>
            </a:r>
            <a:r>
              <a:rPr b="1" i="0" lang="en-US" sz="2400" u="none" cap="none" strike="noStrike">
                <a:solidFill>
                  <a:schemeClr val="dk1"/>
                </a:solidFill>
                <a:latin typeface="Arial"/>
                <a:ea typeface="Arial"/>
                <a:cs typeface="Arial"/>
                <a:sym typeface="Arial"/>
              </a:rPr>
              <a:t> Accident Investigation Report</a:t>
            </a:r>
            <a:r>
              <a:rPr b="1" lang="en-US" sz="2400">
                <a:solidFill>
                  <a:schemeClr val="dk1"/>
                </a:solidFill>
              </a:rPr>
              <a:t> Summary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600"/>
              <a:buFont typeface="Arial"/>
              <a:buNone/>
            </a:pPr>
            <a:r>
              <a:rPr b="1" i="0" lang="en-US" sz="2400" u="none" cap="none" strike="noStrike">
                <a:solidFill>
                  <a:schemeClr val="dk1"/>
                </a:solidFill>
                <a:latin typeface="Arial"/>
                <a:ea typeface="Arial"/>
                <a:cs typeface="Arial"/>
                <a:sym typeface="Arial"/>
              </a:rPr>
              <a:t>Compiled for Race Pilot Training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600"/>
              <a:buFont typeface="Arial"/>
              <a:buNone/>
            </a:pPr>
            <a:r>
              <a:rPr b="1" i="0" lang="en-US" sz="2400" u="none" cap="none" strike="noStrike">
                <a:solidFill>
                  <a:schemeClr val="dk1"/>
                </a:solidFill>
                <a:latin typeface="Arial"/>
                <a:ea typeface="Arial"/>
                <a:cs typeface="Arial"/>
                <a:sym typeface="Arial"/>
              </a:rPr>
              <a:t>Pylon Racing Seminar</a:t>
            </a:r>
            <a:endParaRPr b="0" i="0" sz="1400" u="none" cap="none" strike="noStrike">
              <a:solidFill>
                <a:srgbClr val="000000"/>
              </a:solidFill>
              <a:latin typeface="Arial"/>
              <a:ea typeface="Arial"/>
              <a:cs typeface="Arial"/>
              <a:sym typeface="Arial"/>
            </a:endParaRPr>
          </a:p>
        </p:txBody>
      </p:sp>
      <p:sp>
        <p:nvSpPr>
          <p:cNvPr id="1070" name="Google Shape;1070;p118"/>
          <p:cNvSpPr txBox="1"/>
          <p:nvPr/>
        </p:nvSpPr>
        <p:spPr>
          <a:xfrm>
            <a:off x="3251200" y="3903650"/>
            <a:ext cx="4860300" cy="1016100"/>
          </a:xfrm>
          <a:prstGeom prst="rect">
            <a:avLst/>
          </a:prstGeom>
          <a:noFill/>
          <a:ln>
            <a:noFill/>
          </a:ln>
        </p:spPr>
        <p:txBody>
          <a:bodyPr anchorCtr="0" anchor="t" bIns="45700" lIns="91425" spcFirstLastPara="1" rIns="91425" wrap="square" tIns="45700">
            <a:noAutofit/>
          </a:bodyPr>
          <a:lstStyle/>
          <a:p>
            <a:pPr indent="-231775" lvl="0" marL="231775" marR="0" rtl="0" algn="l">
              <a:lnSpc>
                <a:spcPct val="100000"/>
              </a:lnSpc>
              <a:spcBef>
                <a:spcPts val="0"/>
              </a:spcBef>
              <a:spcAft>
                <a:spcPts val="0"/>
              </a:spcAft>
              <a:buClr>
                <a:schemeClr val="dk1"/>
              </a:buClr>
              <a:buSzPts val="2400"/>
              <a:buFont typeface="Arial"/>
              <a:buChar char="•"/>
            </a:pPr>
            <a:r>
              <a:rPr lang="en-US" sz="2400">
                <a:solidFill>
                  <a:schemeClr val="dk1"/>
                </a:solidFill>
              </a:rPr>
              <a:t>20 Fatal Events in last 40 years</a:t>
            </a:r>
            <a:endParaRPr sz="2400">
              <a:solidFill>
                <a:schemeClr val="dk1"/>
              </a:solidFill>
            </a:endParaRPr>
          </a:p>
          <a:p>
            <a:pPr indent="0" lvl="0" marL="0" marR="0" rtl="0" algn="l">
              <a:lnSpc>
                <a:spcPct val="100000"/>
              </a:lnSpc>
              <a:spcBef>
                <a:spcPts val="0"/>
              </a:spcBef>
              <a:spcAft>
                <a:spcPts val="0"/>
              </a:spcAft>
              <a:buNone/>
            </a:pPr>
            <a:r>
              <a:t/>
            </a:r>
            <a:endParaRPr sz="2400">
              <a:solidFill>
                <a:schemeClr val="dk1"/>
              </a:solidFill>
            </a:endParaRPr>
          </a:p>
          <a:p>
            <a:pPr indent="-231775" lvl="0" marL="231775" marR="0" rtl="0" algn="l">
              <a:lnSpc>
                <a:spcPct val="100000"/>
              </a:lnSpc>
              <a:spcBef>
                <a:spcPts val="0"/>
              </a:spcBef>
              <a:spcAft>
                <a:spcPts val="0"/>
              </a:spcAft>
              <a:buClr>
                <a:schemeClr val="dk1"/>
              </a:buClr>
              <a:buSzPts val="2400"/>
              <a:buChar char="•"/>
            </a:pPr>
            <a:r>
              <a:rPr lang="en-US" sz="2400">
                <a:solidFill>
                  <a:schemeClr val="dk1"/>
                </a:solidFill>
              </a:rPr>
              <a:t>1985-2025</a:t>
            </a:r>
            <a:endParaRPr sz="2400">
              <a:solidFill>
                <a:schemeClr val="dk1"/>
              </a:solidFill>
            </a:endParaRPr>
          </a:p>
          <a:p>
            <a:pPr indent="-231775" lvl="0" marL="231775" marR="0" rtl="0" algn="l">
              <a:lnSpc>
                <a:spcPct val="100000"/>
              </a:lnSpc>
              <a:spcBef>
                <a:spcPts val="1200"/>
              </a:spcBef>
              <a:spcAft>
                <a:spcPts val="0"/>
              </a:spcAft>
              <a:buClr>
                <a:schemeClr val="dk1"/>
              </a:buClr>
              <a:buSzPts val="2400"/>
              <a:buFont typeface="Arial"/>
              <a:buChar char="•"/>
            </a:pPr>
            <a:r>
              <a:rPr lang="en-US" sz="2400">
                <a:solidFill>
                  <a:schemeClr val="dk1"/>
                </a:solidFill>
              </a:rPr>
              <a:t>S-1 &amp; S-2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119"/>
          <p:cNvSpPr/>
          <p:nvPr/>
        </p:nvSpPr>
        <p:spPr>
          <a:xfrm>
            <a:off x="1911350" y="631825"/>
            <a:ext cx="6632575"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600"/>
              <a:buFont typeface="Arial"/>
              <a:buNone/>
            </a:pPr>
            <a:r>
              <a:rPr b="1" lang="en-US" sz="2400">
                <a:solidFill>
                  <a:schemeClr val="dk1"/>
                </a:solidFill>
              </a:rPr>
              <a:t>Pitts</a:t>
            </a:r>
            <a:r>
              <a:rPr b="1" i="0" lang="en-US" sz="2400" u="none" cap="none" strike="noStrike">
                <a:solidFill>
                  <a:schemeClr val="dk1"/>
                </a:solidFill>
                <a:latin typeface="Arial"/>
                <a:ea typeface="Arial"/>
                <a:cs typeface="Arial"/>
                <a:sym typeface="Arial"/>
              </a:rPr>
              <a:t> Accident Investigation S</a:t>
            </a:r>
            <a:r>
              <a:rPr b="1" lang="en-US" sz="2400">
                <a:solidFill>
                  <a:schemeClr val="dk1"/>
                </a:solidFill>
              </a:rPr>
              <a:t>ummary</a:t>
            </a:r>
            <a:endParaRPr b="0" i="0" sz="1400" u="none" cap="none" strike="noStrike">
              <a:solidFill>
                <a:srgbClr val="000000"/>
              </a:solidFill>
              <a:latin typeface="Arial"/>
              <a:ea typeface="Arial"/>
              <a:cs typeface="Arial"/>
              <a:sym typeface="Arial"/>
            </a:endParaRPr>
          </a:p>
        </p:txBody>
      </p:sp>
      <p:sp>
        <p:nvSpPr>
          <p:cNvPr id="1076" name="Google Shape;1076;p119"/>
          <p:cNvSpPr txBox="1"/>
          <p:nvPr/>
        </p:nvSpPr>
        <p:spPr>
          <a:xfrm>
            <a:off x="908050" y="1292225"/>
            <a:ext cx="8605500" cy="41085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400"/>
              <a:buChar char="•"/>
            </a:pPr>
            <a:r>
              <a:rPr b="1" lang="en-US" sz="2400">
                <a:solidFill>
                  <a:schemeClr val="dk1"/>
                </a:solidFill>
              </a:rPr>
              <a:t>20 Fatal Accidents in the USA since 1985</a:t>
            </a:r>
            <a:endParaRPr b="1"/>
          </a:p>
          <a:p>
            <a:pPr indent="0" lvl="0" marL="457200" marR="0" rtl="0" algn="l">
              <a:lnSpc>
                <a:spcPct val="100000"/>
              </a:lnSpc>
              <a:spcBef>
                <a:spcPts val="0"/>
              </a:spcBef>
              <a:spcAft>
                <a:spcPts val="0"/>
              </a:spcAft>
              <a:buNone/>
            </a:pPr>
            <a:r>
              <a:t/>
            </a:r>
            <a:endParaRPr/>
          </a:p>
          <a:p>
            <a:pPr indent="-347662" lvl="0" marL="347662" marR="0" rtl="0" algn="l">
              <a:lnSpc>
                <a:spcPct val="100000"/>
              </a:lnSpc>
              <a:spcBef>
                <a:spcPts val="1200"/>
              </a:spcBef>
              <a:spcAft>
                <a:spcPts val="0"/>
              </a:spcAft>
              <a:buClr>
                <a:schemeClr val="dk1"/>
              </a:buClr>
              <a:buSzPts val="2400"/>
              <a:buFont typeface="Arial"/>
              <a:buChar char="•"/>
            </a:pPr>
            <a:r>
              <a:rPr b="1" lang="en-US" sz="2400">
                <a:solidFill>
                  <a:schemeClr val="dk1"/>
                </a:solidFill>
              </a:rPr>
              <a:t>0 </a:t>
            </a:r>
            <a:r>
              <a:rPr lang="en-US" sz="2400">
                <a:solidFill>
                  <a:schemeClr val="dk1"/>
                </a:solidFill>
              </a:rPr>
              <a:t>Mechanical Failures</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1" lang="en-US" sz="2400">
                <a:solidFill>
                  <a:schemeClr val="dk1"/>
                </a:solidFill>
              </a:rPr>
              <a:t>90% Loss of Control</a:t>
            </a:r>
            <a:r>
              <a:rPr lang="en-US" sz="2400">
                <a:solidFill>
                  <a:schemeClr val="dk1"/>
                </a:solidFill>
              </a:rPr>
              <a:t> (</a:t>
            </a:r>
            <a:r>
              <a:rPr lang="en-US" sz="2300">
                <a:solidFill>
                  <a:schemeClr val="dk1"/>
                </a:solidFill>
              </a:rPr>
              <a:t>Low Level Aerobatics and Stall/Spin)</a:t>
            </a:r>
            <a:endParaRPr b="0" i="0" sz="13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lang="en-US" sz="2400">
                <a:solidFill>
                  <a:schemeClr val="dk1"/>
                </a:solidFill>
              </a:rPr>
              <a:t>1 Midair, S-2 cut the tail off a 172. S-2 Landed.</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lang="en-US" sz="2400">
                <a:solidFill>
                  <a:schemeClr val="dk1"/>
                </a:solidFill>
              </a:rPr>
              <a:t>1 Fuel Exhaustion, impact zone indicative of stall/spin</a:t>
            </a:r>
            <a:endParaRPr b="0" i="0" sz="1400" u="none" cap="none" strike="noStrike">
              <a:solidFill>
                <a:srgbClr val="000000"/>
              </a:solidFill>
              <a:latin typeface="Arial"/>
              <a:ea typeface="Arial"/>
              <a:cs typeface="Arial"/>
              <a:sym typeface="Arial"/>
            </a:endParaRPr>
          </a:p>
        </p:txBody>
      </p:sp>
      <p:sp>
        <p:nvSpPr>
          <p:cNvPr id="1077" name="Google Shape;1077;p119"/>
          <p:cNvSpPr txBox="1"/>
          <p:nvPr/>
        </p:nvSpPr>
        <p:spPr>
          <a:xfrm>
            <a:off x="1014400" y="4811100"/>
            <a:ext cx="5608200" cy="90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400"/>
              <a:t>Spins in the Pitts Special</a:t>
            </a:r>
            <a:endParaRPr b="1" sz="3400"/>
          </a:p>
        </p:txBody>
      </p:sp>
      <p:pic>
        <p:nvPicPr>
          <p:cNvPr id="1078" name="Google Shape;1078;p119" title="Spins in the Pitts Special"/>
          <p:cNvPicPr preferRelativeResize="0"/>
          <p:nvPr/>
        </p:nvPicPr>
        <p:blipFill>
          <a:blip r:embed="rId3">
            <a:alphaModFix/>
          </a:blip>
          <a:stretch>
            <a:fillRect/>
          </a:stretch>
        </p:blipFill>
        <p:spPr>
          <a:xfrm>
            <a:off x="6153450" y="3752750"/>
            <a:ext cx="3189375" cy="318937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127"/>
          <p:cNvSpPr txBox="1"/>
          <p:nvPr/>
        </p:nvSpPr>
        <p:spPr>
          <a:xfrm>
            <a:off x="2028825" y="581025"/>
            <a:ext cx="5356225"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none" cap="none" strike="noStrike">
                <a:solidFill>
                  <a:schemeClr val="dk1"/>
                </a:solidFill>
                <a:latin typeface="Arial"/>
                <a:ea typeface="Arial"/>
                <a:cs typeface="Arial"/>
                <a:sym typeface="Arial"/>
              </a:rPr>
              <a:t>Racing Logistics</a:t>
            </a:r>
            <a:endParaRPr b="0" i="0" sz="1400" u="none" cap="none" strike="noStrike">
              <a:solidFill>
                <a:srgbClr val="000000"/>
              </a:solidFill>
              <a:latin typeface="Arial"/>
              <a:ea typeface="Arial"/>
              <a:cs typeface="Arial"/>
              <a:sym typeface="Arial"/>
            </a:endParaRPr>
          </a:p>
        </p:txBody>
      </p:sp>
      <p:sp>
        <p:nvSpPr>
          <p:cNvPr id="1084" name="Google Shape;1084;p127"/>
          <p:cNvSpPr txBox="1"/>
          <p:nvPr/>
        </p:nvSpPr>
        <p:spPr>
          <a:xfrm>
            <a:off x="2697163" y="1758525"/>
            <a:ext cx="4019400" cy="4494300"/>
          </a:xfrm>
          <a:prstGeom prst="rect">
            <a:avLst/>
          </a:prstGeom>
          <a:noFill/>
          <a:ln>
            <a:noFill/>
          </a:ln>
        </p:spPr>
        <p:txBody>
          <a:bodyPr anchorCtr="0" anchor="t" bIns="45700" lIns="91425" spcFirstLastPara="1" rIns="91425" wrap="square" tIns="45700">
            <a:noAutofit/>
          </a:bodyPr>
          <a:lstStyle/>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Credentials and Ramp Security</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Ground Runs</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Towing/Taxiing</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Fuel, Oil, &amp; Spark Plugs</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Spare Parts/Hardware/Tools</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Daily Briefings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pic>
        <p:nvPicPr>
          <p:cNvPr id="1089" name="Google Shape;1089;p136"/>
          <p:cNvPicPr preferRelativeResize="0"/>
          <p:nvPr/>
        </p:nvPicPr>
        <p:blipFill rotWithShape="1">
          <a:blip r:embed="rId3">
            <a:alphaModFix/>
          </a:blip>
          <a:srcRect b="0" l="0" r="0" t="0"/>
          <a:stretch/>
        </p:blipFill>
        <p:spPr>
          <a:xfrm>
            <a:off x="4384675" y="1895475"/>
            <a:ext cx="4078288" cy="3059113"/>
          </a:xfrm>
          <a:prstGeom prst="rect">
            <a:avLst/>
          </a:prstGeom>
          <a:noFill/>
          <a:ln>
            <a:noFill/>
          </a:ln>
        </p:spPr>
      </p:pic>
      <p:sp>
        <p:nvSpPr>
          <p:cNvPr id="1090" name="Google Shape;1090;p136"/>
          <p:cNvSpPr txBox="1"/>
          <p:nvPr/>
        </p:nvSpPr>
        <p:spPr>
          <a:xfrm>
            <a:off x="1989138" y="579437"/>
            <a:ext cx="6575423" cy="45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rPr b="0" i="0" lang="en-US" sz="2400" u="sng" cap="none" strike="noStrike">
                <a:solidFill>
                  <a:schemeClr val="dk1"/>
                </a:solidFill>
                <a:latin typeface="Arial"/>
                <a:ea typeface="Arial"/>
                <a:cs typeface="Arial"/>
                <a:sym typeface="Arial"/>
              </a:rPr>
              <a:t>Wear Your Credentials to Avoid a Hassle</a:t>
            </a:r>
            <a:endParaRPr b="0" i="0" sz="1400" u="none" cap="none" strike="noStrike">
              <a:solidFill>
                <a:srgbClr val="000000"/>
              </a:solidFill>
              <a:latin typeface="Arial"/>
              <a:ea typeface="Arial"/>
              <a:cs typeface="Arial"/>
              <a:sym typeface="Arial"/>
            </a:endParaRPr>
          </a:p>
        </p:txBody>
      </p:sp>
      <p:sp>
        <p:nvSpPr>
          <p:cNvPr id="1091" name="Google Shape;1091;p136"/>
          <p:cNvSpPr txBox="1"/>
          <p:nvPr/>
        </p:nvSpPr>
        <p:spPr>
          <a:xfrm>
            <a:off x="1020762" y="1522412"/>
            <a:ext cx="2900362" cy="1690687"/>
          </a:xfrm>
          <a:prstGeom prst="rect">
            <a:avLst/>
          </a:prstGeom>
          <a:noFill/>
          <a:ln cap="flat" cmpd="sng" w="9525">
            <a:solidFill>
              <a:schemeClr val="dk1"/>
            </a:solidFill>
            <a:prstDash val="solid"/>
            <a:miter lim="8000"/>
            <a:headEnd len="sm" w="sm" type="none"/>
            <a:tailEnd len="sm" w="sm" type="none"/>
          </a:ln>
        </p:spPr>
        <p:txBody>
          <a:bodyPr anchorCtr="0" anchor="t" bIns="45700" lIns="91425" spcFirstLastPara="1" rIns="91425" wrap="square" tIns="45700">
            <a:noAutofit/>
          </a:bodyPr>
          <a:lstStyle/>
          <a:p>
            <a:pPr indent="-174625" lvl="0" marL="174625"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Pilot ID and Crew Wrist Bands to Enter Pit from Parking Lot</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8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Wrist Bands Plus Crew Line arm bands (for Crew) to Pass Crowd Line</a:t>
            </a:r>
            <a:endParaRPr b="0" i="0" sz="1400" u="none" cap="none" strike="noStrike">
              <a:solidFill>
                <a:srgbClr val="000000"/>
              </a:solidFill>
              <a:latin typeface="Arial"/>
              <a:ea typeface="Arial"/>
              <a:cs typeface="Arial"/>
              <a:sym typeface="Arial"/>
            </a:endParaRPr>
          </a:p>
        </p:txBody>
      </p:sp>
      <p:pic>
        <p:nvPicPr>
          <p:cNvPr id="1092" name="Google Shape;1092;p136"/>
          <p:cNvPicPr preferRelativeResize="0"/>
          <p:nvPr/>
        </p:nvPicPr>
        <p:blipFill rotWithShape="1">
          <a:blip r:embed="rId4">
            <a:alphaModFix/>
          </a:blip>
          <a:srcRect b="0" l="0" r="0" t="0"/>
          <a:stretch/>
        </p:blipFill>
        <p:spPr>
          <a:xfrm>
            <a:off x="1257575" y="3374725"/>
            <a:ext cx="1849701" cy="2916424"/>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137"/>
          <p:cNvSpPr txBox="1"/>
          <p:nvPr/>
        </p:nvSpPr>
        <p:spPr>
          <a:xfrm>
            <a:off x="1989138" y="492125"/>
            <a:ext cx="6183312" cy="45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rPr b="0" i="0" lang="en-US" sz="2400" u="sng" cap="none" strike="noStrike">
                <a:solidFill>
                  <a:schemeClr val="dk1"/>
                </a:solidFill>
                <a:latin typeface="Arial"/>
                <a:ea typeface="Arial"/>
                <a:cs typeface="Arial"/>
                <a:sym typeface="Arial"/>
              </a:rPr>
              <a:t>Ground Runs</a:t>
            </a:r>
            <a:endParaRPr b="0" i="0" sz="1400" u="none" cap="none" strike="noStrike">
              <a:solidFill>
                <a:srgbClr val="000000"/>
              </a:solidFill>
              <a:latin typeface="Arial"/>
              <a:ea typeface="Arial"/>
              <a:cs typeface="Arial"/>
              <a:sym typeface="Arial"/>
            </a:endParaRPr>
          </a:p>
        </p:txBody>
      </p:sp>
      <p:sp>
        <p:nvSpPr>
          <p:cNvPr id="1098" name="Google Shape;1098;p137"/>
          <p:cNvSpPr txBox="1"/>
          <p:nvPr/>
        </p:nvSpPr>
        <p:spPr>
          <a:xfrm>
            <a:off x="1651000" y="5432425"/>
            <a:ext cx="5921375" cy="82232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Make Sure Everything Works BEFORE You Get To the Starting Line!</a:t>
            </a:r>
            <a:endParaRPr b="0" i="0" sz="1400" u="none" cap="none" strike="noStrike">
              <a:solidFill>
                <a:srgbClr val="000000"/>
              </a:solidFill>
              <a:latin typeface="Arial"/>
              <a:ea typeface="Arial"/>
              <a:cs typeface="Arial"/>
              <a:sym typeface="Arial"/>
            </a:endParaRPr>
          </a:p>
        </p:txBody>
      </p:sp>
      <p:sp>
        <p:nvSpPr>
          <p:cNvPr id="1099" name="Google Shape;1099;p137"/>
          <p:cNvSpPr/>
          <p:nvPr/>
        </p:nvSpPr>
        <p:spPr>
          <a:xfrm>
            <a:off x="1611312" y="5386387"/>
            <a:ext cx="6154736" cy="973136"/>
          </a:xfrm>
          <a:prstGeom prst="roundRect">
            <a:avLst>
              <a:gd fmla="val 16667" name="adj"/>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00" name="Google Shape;1100;p137"/>
          <p:cNvSpPr txBox="1"/>
          <p:nvPr/>
        </p:nvSpPr>
        <p:spPr>
          <a:xfrm>
            <a:off x="1797050" y="1231900"/>
            <a:ext cx="6326188" cy="40814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Always Tow Out to Flight Line Past “Prop Turn” Line</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Perform Ground Runs After</a:t>
            </a:r>
            <a:endParaRPr b="0" i="0" sz="1400" u="none" cap="none" strike="noStrike">
              <a:solidFill>
                <a:srgbClr val="000000"/>
              </a:solidFill>
              <a:latin typeface="Arial"/>
              <a:ea typeface="Arial"/>
              <a:cs typeface="Arial"/>
              <a:sym typeface="Arial"/>
            </a:endParaRPr>
          </a:p>
          <a:p>
            <a:pPr indent="-341313" lvl="1" marL="798513" marR="0" rtl="0" algn="l">
              <a:lnSpc>
                <a:spcPct val="100000"/>
              </a:lnSpc>
              <a:spcBef>
                <a:spcPts val="90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Oil Change to Verify No Leaks</a:t>
            </a:r>
            <a:endParaRPr b="0" i="0" sz="1400" u="none" cap="none" strike="noStrike">
              <a:solidFill>
                <a:srgbClr val="000000"/>
              </a:solidFill>
              <a:latin typeface="Arial"/>
              <a:ea typeface="Arial"/>
              <a:cs typeface="Arial"/>
              <a:sym typeface="Arial"/>
            </a:endParaRPr>
          </a:p>
          <a:p>
            <a:pPr indent="-341313" lvl="1" marL="798513" marR="0" rtl="0" algn="l">
              <a:lnSpc>
                <a:spcPct val="100000"/>
              </a:lnSpc>
              <a:spcBef>
                <a:spcPts val="90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Carburetor Work</a:t>
            </a:r>
            <a:endParaRPr b="0" i="0" sz="1400" u="none" cap="none" strike="noStrike">
              <a:solidFill>
                <a:srgbClr val="000000"/>
              </a:solidFill>
              <a:latin typeface="Arial"/>
              <a:ea typeface="Arial"/>
              <a:cs typeface="Arial"/>
              <a:sym typeface="Arial"/>
            </a:endParaRPr>
          </a:p>
          <a:p>
            <a:pPr indent="-341313" lvl="1" marL="798513" marR="0" rtl="0" algn="l">
              <a:lnSpc>
                <a:spcPct val="100000"/>
              </a:lnSpc>
              <a:spcBef>
                <a:spcPts val="90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P-Lead Work</a:t>
            </a:r>
            <a:endParaRPr b="0" i="0" sz="1400" u="none" cap="none" strike="noStrike">
              <a:solidFill>
                <a:srgbClr val="000000"/>
              </a:solidFill>
              <a:latin typeface="Arial"/>
              <a:ea typeface="Arial"/>
              <a:cs typeface="Arial"/>
              <a:sym typeface="Arial"/>
            </a:endParaRPr>
          </a:p>
          <a:p>
            <a:pPr indent="-341313" lvl="1" marL="798513" marR="0" rtl="0" algn="l">
              <a:lnSpc>
                <a:spcPct val="100000"/>
              </a:lnSpc>
              <a:spcBef>
                <a:spcPts val="90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Cylinder/Piston Work</a:t>
            </a:r>
            <a:endParaRPr b="0" i="0" sz="1400" u="none" cap="none" strike="noStrike">
              <a:solidFill>
                <a:srgbClr val="000000"/>
              </a:solidFill>
              <a:latin typeface="Arial"/>
              <a:ea typeface="Arial"/>
              <a:cs typeface="Arial"/>
              <a:sym typeface="Arial"/>
            </a:endParaRPr>
          </a:p>
          <a:p>
            <a:pPr indent="-341313" lvl="1" marL="798513" marR="0" rtl="0" algn="l">
              <a:lnSpc>
                <a:spcPct val="100000"/>
              </a:lnSpc>
              <a:spcBef>
                <a:spcPts val="90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Prop or Spinner Change</a:t>
            </a:r>
            <a:endParaRPr b="0" i="0" sz="1400" u="none" cap="none" strike="noStrike">
              <a:solidFill>
                <a:srgbClr val="000000"/>
              </a:solidFill>
              <a:latin typeface="Arial"/>
              <a:ea typeface="Arial"/>
              <a:cs typeface="Arial"/>
              <a:sym typeface="Arial"/>
            </a:endParaRPr>
          </a:p>
          <a:p>
            <a:pPr indent="-341313" lvl="1" marL="798513" marR="0" rtl="0" algn="l">
              <a:lnSpc>
                <a:spcPct val="100000"/>
              </a:lnSpc>
              <a:spcBef>
                <a:spcPts val="90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Spark Plugs Changed/Regapped</a:t>
            </a:r>
            <a:endParaRPr b="0" i="0" sz="1400" u="none" cap="none" strike="noStrike">
              <a:solidFill>
                <a:srgbClr val="000000"/>
              </a:solidFill>
              <a:latin typeface="Arial"/>
              <a:ea typeface="Arial"/>
              <a:cs typeface="Arial"/>
              <a:sym typeface="Arial"/>
            </a:endParaRPr>
          </a:p>
          <a:p>
            <a:pPr indent="-341313" lvl="1" marL="798513" marR="0" rtl="0" algn="l">
              <a:lnSpc>
                <a:spcPct val="100000"/>
              </a:lnSpc>
              <a:spcBef>
                <a:spcPts val="90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Timing Adjusted</a:t>
            </a:r>
            <a:endParaRPr b="0" i="0" sz="1400" u="none" cap="none" strike="noStrike">
              <a:solidFill>
                <a:srgbClr val="000000"/>
              </a:solidFill>
              <a:latin typeface="Arial"/>
              <a:ea typeface="Arial"/>
              <a:cs typeface="Arial"/>
              <a:sym typeface="Arial"/>
            </a:endParaRPr>
          </a:p>
        </p:txBody>
      </p:sp>
      <p:pic>
        <p:nvPicPr>
          <p:cNvPr id="1101" name="Google Shape;1101;p137"/>
          <p:cNvPicPr preferRelativeResize="0"/>
          <p:nvPr/>
        </p:nvPicPr>
        <p:blipFill rotWithShape="1">
          <a:blip r:embed="rId3">
            <a:alphaModFix/>
          </a:blip>
          <a:srcRect b="0" l="0" r="0" t="0"/>
          <a:stretch/>
        </p:blipFill>
        <p:spPr>
          <a:xfrm>
            <a:off x="6159500" y="2662238"/>
            <a:ext cx="2674938" cy="2005012"/>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p138"/>
          <p:cNvSpPr txBox="1"/>
          <p:nvPr/>
        </p:nvSpPr>
        <p:spPr>
          <a:xfrm>
            <a:off x="1844675" y="506412"/>
            <a:ext cx="6183312" cy="45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rPr b="0" i="0" lang="en-US" sz="2400" u="sng" cap="none" strike="noStrike">
                <a:solidFill>
                  <a:schemeClr val="dk1"/>
                </a:solidFill>
                <a:latin typeface="Arial"/>
                <a:ea typeface="Arial"/>
                <a:cs typeface="Arial"/>
                <a:sym typeface="Arial"/>
              </a:rPr>
              <a:t>Towing/Taxiing</a:t>
            </a:r>
            <a:endParaRPr b="0" i="0" sz="1400" u="none" cap="none" strike="noStrike">
              <a:solidFill>
                <a:srgbClr val="000000"/>
              </a:solidFill>
              <a:latin typeface="Arial"/>
              <a:ea typeface="Arial"/>
              <a:cs typeface="Arial"/>
              <a:sym typeface="Arial"/>
            </a:endParaRPr>
          </a:p>
        </p:txBody>
      </p:sp>
      <p:sp>
        <p:nvSpPr>
          <p:cNvPr id="1107" name="Google Shape;1107;p138"/>
          <p:cNvSpPr txBox="1"/>
          <p:nvPr/>
        </p:nvSpPr>
        <p:spPr>
          <a:xfrm>
            <a:off x="1776413" y="1146175"/>
            <a:ext cx="6796086" cy="3324225"/>
          </a:xfrm>
          <a:prstGeom prst="rect">
            <a:avLst/>
          </a:prstGeom>
          <a:noFill/>
          <a:ln>
            <a:noFill/>
          </a:ln>
        </p:spPr>
        <p:txBody>
          <a:bodyPr anchorCtr="0" anchor="t" bIns="45700" lIns="91425" spcFirstLastPara="1" rIns="91425" wrap="square" tIns="45700">
            <a:noAutofit/>
          </a:bodyPr>
          <a:lstStyle/>
          <a:p>
            <a:pPr indent="-174625" lvl="0" marL="174625"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Use Wingtip Walkers to Prevent Injury and Damage</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Observe The No Prop Turn Line Religiously</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Taxi Back is Very Helpful During Practice/Qual</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Dollies Reduce Risk of Damage During Towing</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a:p>
            <a:pPr indent="-174625" lvl="0" marL="174625" marR="0" rtl="0" algn="l">
              <a:lnSpc>
                <a:spcPct val="100000"/>
              </a:lnSpc>
              <a:spcBef>
                <a:spcPts val="14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p139"/>
          <p:cNvSpPr txBox="1"/>
          <p:nvPr/>
        </p:nvSpPr>
        <p:spPr>
          <a:xfrm>
            <a:off x="1989138" y="579437"/>
            <a:ext cx="6183312" cy="45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rPr b="0" i="0" lang="en-US" sz="2400" u="sng" cap="none" strike="noStrike">
                <a:solidFill>
                  <a:schemeClr val="dk1"/>
                </a:solidFill>
                <a:latin typeface="Arial"/>
                <a:ea typeface="Arial"/>
                <a:cs typeface="Arial"/>
                <a:sym typeface="Arial"/>
              </a:rPr>
              <a:t>Fuel, Oil, &amp; Spark Plugs</a:t>
            </a:r>
            <a:endParaRPr b="0" i="0" sz="1400" u="none" cap="none" strike="noStrike">
              <a:solidFill>
                <a:srgbClr val="000000"/>
              </a:solidFill>
              <a:latin typeface="Arial"/>
              <a:ea typeface="Arial"/>
              <a:cs typeface="Arial"/>
              <a:sym typeface="Arial"/>
            </a:endParaRPr>
          </a:p>
        </p:txBody>
      </p:sp>
      <p:sp>
        <p:nvSpPr>
          <p:cNvPr id="1113" name="Google Shape;1113;p139"/>
          <p:cNvSpPr txBox="1"/>
          <p:nvPr/>
        </p:nvSpPr>
        <p:spPr>
          <a:xfrm>
            <a:off x="1828800" y="1323975"/>
            <a:ext cx="7067549" cy="3943350"/>
          </a:xfrm>
          <a:prstGeom prst="rect">
            <a:avLst/>
          </a:prstGeom>
          <a:noFill/>
          <a:ln>
            <a:noFill/>
          </a:ln>
        </p:spPr>
        <p:txBody>
          <a:bodyPr anchorCtr="0" anchor="t" bIns="45700" lIns="91425" spcFirstLastPara="1" rIns="91425" wrap="square" tIns="45700">
            <a:noAutofit/>
          </a:bodyPr>
          <a:lstStyle/>
          <a:p>
            <a:pPr indent="-174625" lvl="0" marL="174625"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Refuel After Each Run/Race on the Way Back to Hangar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900"/>
              </a:spcBef>
              <a:spcAft>
                <a:spcPts val="0"/>
              </a:spcAft>
              <a:buNone/>
            </a:pPr>
            <a:r>
              <a:t/>
            </a:r>
            <a:endParaRPr/>
          </a:p>
          <a:p>
            <a:pPr indent="-341312" lvl="1" marL="798512" marR="0" rtl="0" algn="l">
              <a:lnSpc>
                <a:spcPct val="100000"/>
              </a:lnSpc>
              <a:spcBef>
                <a:spcPts val="90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Dump Used Oil in appropriate disposal repository</a:t>
            </a:r>
            <a:endParaRPr b="0" i="0" sz="1400" u="none" cap="none" strike="noStrike">
              <a:solidFill>
                <a:srgbClr val="000000"/>
              </a:solidFill>
              <a:latin typeface="Arial"/>
              <a:ea typeface="Arial"/>
              <a:cs typeface="Arial"/>
              <a:sym typeface="Arial"/>
            </a:endParaRPr>
          </a:p>
          <a:p>
            <a:pPr indent="-341312" lvl="1" marL="798512" marR="0" rtl="0" algn="l">
              <a:lnSpc>
                <a:spcPct val="100000"/>
              </a:lnSpc>
              <a:spcBef>
                <a:spcPts val="90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Use Separate Barrel for Solvents</a:t>
            </a:r>
            <a:endParaRPr b="0" i="0" sz="1400" u="none" cap="none" strike="noStrike">
              <a:solidFill>
                <a:srgbClr val="000000"/>
              </a:solidFill>
              <a:latin typeface="Arial"/>
              <a:ea typeface="Arial"/>
              <a:cs typeface="Arial"/>
              <a:sym typeface="Arial"/>
            </a:endParaRPr>
          </a:p>
          <a:p>
            <a:pPr indent="-341313" lvl="1" marL="798513" marR="0" rtl="0" algn="l">
              <a:lnSpc>
                <a:spcPct val="100000"/>
              </a:lnSpc>
              <a:spcBef>
                <a:spcPts val="90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Get Plugs Cleaned and Checked prior to the event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6"/>
          <p:cNvSpPr txBox="1"/>
          <p:nvPr/>
        </p:nvSpPr>
        <p:spPr>
          <a:xfrm>
            <a:off x="2090738" y="652462"/>
            <a:ext cx="4891087"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Race License</a:t>
            </a:r>
            <a:endParaRPr b="0" i="0" sz="1400" u="none" cap="none" strike="noStrike">
              <a:solidFill>
                <a:srgbClr val="000000"/>
              </a:solidFill>
              <a:latin typeface="Arial"/>
              <a:ea typeface="Arial"/>
              <a:cs typeface="Arial"/>
              <a:sym typeface="Arial"/>
            </a:endParaRPr>
          </a:p>
        </p:txBody>
      </p:sp>
      <p:sp>
        <p:nvSpPr>
          <p:cNvPr id="134" name="Google Shape;134;p16"/>
          <p:cNvSpPr txBox="1"/>
          <p:nvPr/>
        </p:nvSpPr>
        <p:spPr>
          <a:xfrm>
            <a:off x="1361700" y="1824725"/>
            <a:ext cx="6961800" cy="31977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1200"/>
              </a:spcBef>
              <a:spcAft>
                <a:spcPts val="0"/>
              </a:spcAft>
              <a:buClr>
                <a:schemeClr val="dk1"/>
              </a:buClr>
              <a:buSzPts val="2400"/>
              <a:buFont typeface="Arial"/>
              <a:buChar char="•"/>
            </a:pPr>
            <a:r>
              <a:rPr lang="en-US" sz="2400">
                <a:solidFill>
                  <a:schemeClr val="dk1"/>
                </a:solidFill>
              </a:rPr>
              <a:t>Eligibility:</a:t>
            </a:r>
            <a:endParaRPr sz="2400">
              <a:solidFill>
                <a:schemeClr val="dk1"/>
              </a:solidFill>
            </a:endParaRPr>
          </a:p>
          <a:p>
            <a:pPr indent="-381000" lvl="1" marL="914400" marR="0" rtl="0" algn="l">
              <a:lnSpc>
                <a:spcPct val="100000"/>
              </a:lnSpc>
              <a:spcBef>
                <a:spcPts val="1200"/>
              </a:spcBef>
              <a:spcAft>
                <a:spcPts val="0"/>
              </a:spcAft>
              <a:buClr>
                <a:schemeClr val="dk1"/>
              </a:buClr>
              <a:buSzPts val="2400"/>
              <a:buChar char="○"/>
            </a:pPr>
            <a:r>
              <a:rPr lang="en-US" sz="2400">
                <a:solidFill>
                  <a:schemeClr val="dk1"/>
                </a:solidFill>
              </a:rPr>
              <a:t>BARC Membership</a:t>
            </a:r>
            <a:endParaRPr sz="2400">
              <a:solidFill>
                <a:schemeClr val="dk1"/>
              </a:solidFill>
            </a:endParaRPr>
          </a:p>
          <a:p>
            <a:pPr indent="-381000" lvl="1" marL="914400" marR="0" rtl="0" algn="l">
              <a:lnSpc>
                <a:spcPct val="100000"/>
              </a:lnSpc>
              <a:spcBef>
                <a:spcPts val="1200"/>
              </a:spcBef>
              <a:spcAft>
                <a:spcPts val="0"/>
              </a:spcAft>
              <a:buClr>
                <a:schemeClr val="dk1"/>
              </a:buClr>
              <a:buSzPts val="2400"/>
              <a:buChar char="○"/>
            </a:pPr>
            <a:r>
              <a:rPr lang="en-US" sz="2400">
                <a:solidFill>
                  <a:schemeClr val="dk1"/>
                </a:solidFill>
              </a:rPr>
              <a:t>Meet minimum experience requirements</a:t>
            </a:r>
            <a:endParaRPr sz="2400">
              <a:solidFill>
                <a:schemeClr val="dk1"/>
              </a:solidFill>
            </a:endParaRPr>
          </a:p>
          <a:p>
            <a:pPr indent="-347662" lvl="0" marL="347662" marR="0" rtl="0" algn="l">
              <a:lnSpc>
                <a:spcPct val="100000"/>
              </a:lnSpc>
              <a:spcBef>
                <a:spcPts val="1200"/>
              </a:spcBef>
              <a:spcAft>
                <a:spcPts val="0"/>
              </a:spcAft>
              <a:buClr>
                <a:schemeClr val="dk1"/>
              </a:buClr>
              <a:buSzPts val="2400"/>
              <a:buFont typeface="Arial"/>
              <a:buChar char="•"/>
            </a:pPr>
            <a:r>
              <a:rPr lang="en-US" sz="2400">
                <a:solidFill>
                  <a:schemeClr val="dk1"/>
                </a:solidFill>
              </a:rPr>
              <a:t>Awarded upon successful completion of PRS</a:t>
            </a:r>
            <a:endParaRPr sz="2400">
              <a:solidFill>
                <a:schemeClr val="dk1"/>
              </a:solidFill>
            </a:endParaRPr>
          </a:p>
          <a:p>
            <a:pPr indent="-373062" lvl="0" marL="347662" marR="0" rtl="0" algn="l">
              <a:lnSpc>
                <a:spcPct val="100000"/>
              </a:lnSpc>
              <a:spcBef>
                <a:spcPts val="1200"/>
              </a:spcBef>
              <a:spcAft>
                <a:spcPts val="0"/>
              </a:spcAft>
              <a:buClr>
                <a:schemeClr val="dk1"/>
              </a:buClr>
              <a:buSzPts val="2800"/>
              <a:buFont typeface="Arial"/>
              <a:buChar char="•"/>
            </a:pPr>
            <a:r>
              <a:rPr lang="en-US" sz="2400">
                <a:solidFill>
                  <a:schemeClr val="dk1"/>
                </a:solidFill>
              </a:rPr>
              <a:t>Valid</a:t>
            </a:r>
            <a:r>
              <a:rPr lang="en-US" sz="2400">
                <a:solidFill>
                  <a:schemeClr val="dk1"/>
                </a:solidFill>
              </a:rPr>
              <a:t> for 24 months plus extension to end of calendar year</a:t>
            </a:r>
            <a:endParaRPr sz="2800">
              <a:solidFill>
                <a:schemeClr val="dk1"/>
              </a:solidFill>
            </a:endParaRPr>
          </a:p>
          <a:p>
            <a:pPr indent="-347663" lvl="0" marL="347663"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141"/>
          <p:cNvSpPr txBox="1"/>
          <p:nvPr/>
        </p:nvSpPr>
        <p:spPr>
          <a:xfrm>
            <a:off x="1989138" y="579437"/>
            <a:ext cx="6183312" cy="45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rPr b="0" i="0" lang="en-US" sz="2400" u="sng" cap="none" strike="noStrike">
                <a:solidFill>
                  <a:schemeClr val="dk1"/>
                </a:solidFill>
                <a:latin typeface="Arial"/>
                <a:ea typeface="Arial"/>
                <a:cs typeface="Arial"/>
                <a:sym typeface="Arial"/>
              </a:rPr>
              <a:t>Daily Briefings</a:t>
            </a:r>
            <a:endParaRPr b="0" i="0" sz="1400" u="none" cap="none" strike="noStrike">
              <a:solidFill>
                <a:srgbClr val="000000"/>
              </a:solidFill>
              <a:latin typeface="Arial"/>
              <a:ea typeface="Arial"/>
              <a:cs typeface="Arial"/>
              <a:sym typeface="Arial"/>
            </a:endParaRPr>
          </a:p>
        </p:txBody>
      </p:sp>
      <p:sp>
        <p:nvSpPr>
          <p:cNvPr id="1119" name="Google Shape;1119;p141"/>
          <p:cNvSpPr txBox="1"/>
          <p:nvPr/>
        </p:nvSpPr>
        <p:spPr>
          <a:xfrm>
            <a:off x="971550" y="5751512"/>
            <a:ext cx="7489824" cy="45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Don’t Miss Flying Because you Missed the Briefing</a:t>
            </a:r>
            <a:endParaRPr b="0" i="0" sz="1400" u="none" cap="none" strike="noStrike">
              <a:solidFill>
                <a:srgbClr val="000000"/>
              </a:solidFill>
              <a:latin typeface="Arial"/>
              <a:ea typeface="Arial"/>
              <a:cs typeface="Arial"/>
              <a:sym typeface="Arial"/>
            </a:endParaRPr>
          </a:p>
        </p:txBody>
      </p:sp>
      <p:sp>
        <p:nvSpPr>
          <p:cNvPr id="1120" name="Google Shape;1120;p141"/>
          <p:cNvSpPr/>
          <p:nvPr/>
        </p:nvSpPr>
        <p:spPr>
          <a:xfrm>
            <a:off x="1117600" y="5575300"/>
            <a:ext cx="7185024" cy="798513"/>
          </a:xfrm>
          <a:prstGeom prst="roundRect">
            <a:avLst>
              <a:gd fmla="val 16667" name="adj"/>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21" name="Google Shape;1121;p141"/>
          <p:cNvSpPr txBox="1"/>
          <p:nvPr/>
        </p:nvSpPr>
        <p:spPr>
          <a:xfrm>
            <a:off x="1795463" y="1579562"/>
            <a:ext cx="6661150" cy="3530598"/>
          </a:xfrm>
          <a:prstGeom prst="rect">
            <a:avLst/>
          </a:prstGeom>
          <a:noFill/>
          <a:ln>
            <a:noFill/>
          </a:ln>
        </p:spPr>
        <p:txBody>
          <a:bodyPr anchorCtr="0" anchor="t" bIns="45700" lIns="91425" spcFirstLastPara="1" rIns="91425" wrap="square" tIns="45700">
            <a:noAutofit/>
          </a:bodyPr>
          <a:lstStyle/>
          <a:p>
            <a:pPr indent="-174625" lvl="0" marL="174625" marR="0" rtl="0" algn="l">
              <a:lnSpc>
                <a:spcPct val="100000"/>
              </a:lnSpc>
              <a:spcBef>
                <a:spcPts val="0"/>
              </a:spcBef>
              <a:spcAft>
                <a:spcPts val="0"/>
              </a:spcAft>
              <a:buClr>
                <a:srgbClr val="FF2600"/>
              </a:buClr>
              <a:buSzPts val="1800"/>
              <a:buFont typeface="Arial"/>
              <a:buChar char="•"/>
            </a:pPr>
            <a:r>
              <a:rPr b="1" i="0" lang="en-US" sz="1800" u="none" cap="none" strike="noStrike">
                <a:solidFill>
                  <a:srgbClr val="FF2600"/>
                </a:solidFill>
                <a:latin typeface="Arial"/>
                <a:ea typeface="Arial"/>
                <a:cs typeface="Arial"/>
                <a:sym typeface="Arial"/>
              </a:rPr>
              <a:t>Normally Briefings are at 7:00 AM or as published</a:t>
            </a:r>
            <a:endParaRPr b="0" i="0" sz="1400" u="none" cap="none" strike="noStrike">
              <a:solidFill>
                <a:srgbClr val="FF2600"/>
              </a:solidFill>
              <a:latin typeface="Arial"/>
              <a:ea typeface="Arial"/>
              <a:cs typeface="Arial"/>
              <a:sym typeface="Arial"/>
            </a:endParaRPr>
          </a:p>
          <a:p>
            <a:pPr indent="-174625" lvl="0" marL="174625" marR="0" rtl="0" algn="l">
              <a:lnSpc>
                <a:spcPct val="100000"/>
              </a:lnSpc>
              <a:spcBef>
                <a:spcPts val="900"/>
              </a:spcBef>
              <a:spcAft>
                <a:spcPts val="0"/>
              </a:spcAft>
              <a:buClr>
                <a:srgbClr val="FF3300"/>
              </a:buClr>
              <a:buSzPts val="1800"/>
              <a:buFont typeface="Arial"/>
              <a:buChar char="•"/>
            </a:pPr>
            <a:r>
              <a:rPr b="1" i="0" lang="en-US" sz="1800" u="none" cap="none" strike="noStrike">
                <a:solidFill>
                  <a:srgbClr val="FF3300"/>
                </a:solidFill>
                <a:latin typeface="Arial"/>
                <a:ea typeface="Arial"/>
                <a:cs typeface="Arial"/>
                <a:sym typeface="Arial"/>
              </a:rPr>
              <a:t>You Must Attend the Briefing if You Want to Fly That Day</a:t>
            </a:r>
            <a:endParaRPr b="0" i="0" sz="1400" u="none" cap="none" strike="noStrike">
              <a:solidFill>
                <a:srgbClr val="000000"/>
              </a:solidFill>
              <a:latin typeface="Arial"/>
              <a:ea typeface="Arial"/>
              <a:cs typeface="Arial"/>
              <a:sym typeface="Arial"/>
            </a:endParaRPr>
          </a:p>
          <a:p>
            <a:pPr indent="-166686" lvl="1" marL="623888" marR="0" rtl="0" algn="l">
              <a:lnSpc>
                <a:spcPct val="100000"/>
              </a:lnSpc>
              <a:spcBef>
                <a:spcPts val="90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No Surrogates</a:t>
            </a:r>
            <a:endParaRPr b="0" i="0" sz="1400" u="none" cap="none" strike="noStrike">
              <a:solidFill>
                <a:srgbClr val="000000"/>
              </a:solidFill>
              <a:latin typeface="Arial"/>
              <a:ea typeface="Arial"/>
              <a:cs typeface="Arial"/>
              <a:sym typeface="Arial"/>
            </a:endParaRPr>
          </a:p>
          <a:p>
            <a:pPr indent="-166686" lvl="1" marL="623887" marR="0" rtl="0" algn="l">
              <a:lnSpc>
                <a:spcPct val="100000"/>
              </a:lnSpc>
              <a:spcBef>
                <a:spcPts val="90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No Mercy for Oversleeping</a:t>
            </a:r>
            <a:endParaRPr b="1" i="0" sz="1800" u="none" cap="none" strike="noStrike">
              <a:solidFill>
                <a:schemeClr val="dk1"/>
              </a:solidFill>
              <a:latin typeface="Arial"/>
              <a:ea typeface="Arial"/>
              <a:cs typeface="Arial"/>
              <a:sym typeface="Arial"/>
            </a:endParaRPr>
          </a:p>
          <a:p>
            <a:pPr indent="-166686" lvl="1" marL="623888" marR="0" rtl="0" algn="l">
              <a:lnSpc>
                <a:spcPct val="100000"/>
              </a:lnSpc>
              <a:spcBef>
                <a:spcPts val="90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No excuses</a:t>
            </a:r>
            <a:endParaRPr b="1" i="0" sz="1800" u="none" cap="none" strike="noStrike">
              <a:solidFill>
                <a:schemeClr val="dk1"/>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Normally Mandatory Briefing on Sunday AM Before Race Week starts</a:t>
            </a:r>
            <a:endParaRPr b="0" i="0" sz="1400" u="none" cap="none" strike="noStrike">
              <a:solidFill>
                <a:srgbClr val="000000"/>
              </a:solidFill>
              <a:latin typeface="Arial"/>
              <a:ea typeface="Arial"/>
              <a:cs typeface="Arial"/>
              <a:sym typeface="Arial"/>
            </a:endParaRPr>
          </a:p>
          <a:p>
            <a:pPr indent="-166686" lvl="1" marL="623888" marR="0" rtl="0" algn="l">
              <a:lnSpc>
                <a:spcPct val="100000"/>
              </a:lnSpc>
              <a:spcBef>
                <a:spcPts val="90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Be sure you Know the Schedule and Requirements</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Class Presidents Debrief at </a:t>
            </a:r>
            <a:r>
              <a:rPr b="1" lang="en-US" sz="1800">
                <a:solidFill>
                  <a:schemeClr val="dk1"/>
                </a:solidFill>
              </a:rPr>
              <a:t>1700</a:t>
            </a:r>
            <a:r>
              <a:rPr b="1" i="0" lang="en-US" sz="1800" u="none" cap="none" strike="noStrike">
                <a:solidFill>
                  <a:schemeClr val="dk1"/>
                </a:solidFill>
                <a:latin typeface="Arial"/>
                <a:ea typeface="Arial"/>
                <a:cs typeface="Arial"/>
                <a:sym typeface="Arial"/>
              </a:rPr>
              <a:t> Each Day</a:t>
            </a:r>
            <a:endParaRPr b="0" i="0" sz="1400" u="none" cap="none" strike="noStrike">
              <a:solidFill>
                <a:srgbClr val="000000"/>
              </a:solidFill>
              <a:latin typeface="Arial"/>
              <a:ea typeface="Arial"/>
              <a:cs typeface="Arial"/>
              <a:sym typeface="Arial"/>
            </a:endParaRPr>
          </a:p>
          <a:p>
            <a:pPr indent="-166686" lvl="1" marL="623888" marR="0" rtl="0" algn="l">
              <a:lnSpc>
                <a:spcPct val="100000"/>
              </a:lnSpc>
              <a:spcBef>
                <a:spcPts val="90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Voice Your Issues Through the President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153"/>
          <p:cNvSpPr txBox="1"/>
          <p:nvPr/>
        </p:nvSpPr>
        <p:spPr>
          <a:xfrm>
            <a:off x="1654175" y="595312"/>
            <a:ext cx="7489824"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Social Skills on the Runway/Ramp</a:t>
            </a:r>
            <a:endParaRPr b="0" i="0" sz="1400" u="none" cap="none" strike="noStrike">
              <a:solidFill>
                <a:srgbClr val="000000"/>
              </a:solidFill>
              <a:latin typeface="Arial"/>
              <a:ea typeface="Arial"/>
              <a:cs typeface="Arial"/>
              <a:sym typeface="Arial"/>
            </a:endParaRPr>
          </a:p>
        </p:txBody>
      </p:sp>
      <p:sp>
        <p:nvSpPr>
          <p:cNvPr id="1127" name="Google Shape;1127;p153"/>
          <p:cNvSpPr txBox="1"/>
          <p:nvPr/>
        </p:nvSpPr>
        <p:spPr>
          <a:xfrm>
            <a:off x="863600" y="1395412"/>
            <a:ext cx="6937374" cy="4108450"/>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Competition Starts on Push Out!</a:t>
            </a:r>
            <a:endParaRPr b="0" i="0" sz="1400" u="none" cap="none" strike="noStrike">
              <a:solidFill>
                <a:srgbClr val="000000"/>
              </a:solidFill>
              <a:latin typeface="Arial"/>
              <a:ea typeface="Arial"/>
              <a:cs typeface="Arial"/>
              <a:sym typeface="Arial"/>
            </a:endParaRPr>
          </a:p>
          <a:p>
            <a:pPr indent="-292100" lvl="1" marL="74930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Everyone Will Get to Fly – Don’t Be Pushy</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Limit Practice Laps</a:t>
            </a:r>
            <a:endParaRPr b="0" i="0" sz="1400" u="none" cap="none" strike="noStrike">
              <a:solidFill>
                <a:srgbClr val="000000"/>
              </a:solidFill>
              <a:latin typeface="Arial"/>
              <a:ea typeface="Arial"/>
              <a:cs typeface="Arial"/>
              <a:sym typeface="Arial"/>
            </a:endParaRPr>
          </a:p>
          <a:p>
            <a:pPr indent="-292100" lvl="1" marL="74930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Especially After You Are Qualified</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Do Not Damage Your Buddy’s Plane! </a:t>
            </a:r>
            <a:endParaRPr b="0" i="0" sz="1400" u="none" cap="none" strike="noStrike">
              <a:solidFill>
                <a:srgbClr val="000000"/>
              </a:solidFill>
              <a:latin typeface="Arial"/>
              <a:ea typeface="Arial"/>
              <a:cs typeface="Arial"/>
              <a:sym typeface="Arial"/>
            </a:endParaRPr>
          </a:p>
          <a:p>
            <a:pPr indent="-292100" lvl="1" marL="74930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Avoid Canopy FOD and Nicks From Prop Blast </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1128" name="Google Shape;1128;p153"/>
          <p:cNvPicPr preferRelativeResize="0"/>
          <p:nvPr/>
        </p:nvPicPr>
        <p:blipFill rotWithShape="1">
          <a:blip r:embed="rId3">
            <a:alphaModFix/>
          </a:blip>
          <a:srcRect b="0" l="0" r="0" t="0"/>
          <a:stretch/>
        </p:blipFill>
        <p:spPr>
          <a:xfrm>
            <a:off x="4311650" y="4524375"/>
            <a:ext cx="4325937" cy="1878013"/>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p159"/>
          <p:cNvSpPr txBox="1"/>
          <p:nvPr/>
        </p:nvSpPr>
        <p:spPr>
          <a:xfrm>
            <a:off x="2525713" y="406400"/>
            <a:ext cx="4891087"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Prize Money</a:t>
            </a:r>
            <a:endParaRPr b="0" i="0" sz="1400" u="none" cap="none" strike="noStrike">
              <a:solidFill>
                <a:srgbClr val="000000"/>
              </a:solidFill>
              <a:latin typeface="Arial"/>
              <a:ea typeface="Arial"/>
              <a:cs typeface="Arial"/>
              <a:sym typeface="Arial"/>
            </a:endParaRPr>
          </a:p>
        </p:txBody>
      </p:sp>
      <p:sp>
        <p:nvSpPr>
          <p:cNvPr id="1134" name="Google Shape;1134;p159"/>
          <p:cNvSpPr txBox="1"/>
          <p:nvPr/>
        </p:nvSpPr>
        <p:spPr>
          <a:xfrm>
            <a:off x="1162050" y="1861312"/>
            <a:ext cx="7982100" cy="4108500"/>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Offsets Some Financial Costs of Racers </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Proportional to Finishing Position (points)</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Earned Progressively from Qual to Final</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Distribution Provided in Advance to Racers &amp; RARA</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Your Fines Distributed to Other Racers</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p160"/>
          <p:cNvSpPr txBox="1"/>
          <p:nvPr/>
        </p:nvSpPr>
        <p:spPr>
          <a:xfrm>
            <a:off x="2090738" y="652462"/>
            <a:ext cx="6081712"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Prize Money </a:t>
            </a:r>
            <a:endParaRPr b="0" i="0" sz="1400" u="none" cap="none" strike="noStrike">
              <a:solidFill>
                <a:srgbClr val="000000"/>
              </a:solidFill>
              <a:latin typeface="Arial"/>
              <a:ea typeface="Arial"/>
              <a:cs typeface="Arial"/>
              <a:sym typeface="Arial"/>
            </a:endParaRPr>
          </a:p>
        </p:txBody>
      </p:sp>
      <p:sp>
        <p:nvSpPr>
          <p:cNvPr id="1140" name="Google Shape;1140;p160"/>
          <p:cNvSpPr txBox="1"/>
          <p:nvPr/>
        </p:nvSpPr>
        <p:spPr>
          <a:xfrm>
            <a:off x="1003300" y="1401723"/>
            <a:ext cx="7489800" cy="32625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2"/>
              </a:buClr>
              <a:buSzPts val="2400"/>
              <a:buFont typeface="Arial"/>
              <a:buChar char="•"/>
            </a:pPr>
            <a:r>
              <a:rPr b="0" i="0" lang="en-US" sz="2400" u="none" cap="none" strike="noStrike">
                <a:solidFill>
                  <a:schemeClr val="dk2"/>
                </a:solidFill>
                <a:latin typeface="Arial"/>
                <a:ea typeface="Arial"/>
                <a:cs typeface="Arial"/>
                <a:sym typeface="Arial"/>
              </a:rPr>
              <a:t>Progressive Purse Payout</a:t>
            </a:r>
            <a:endParaRPr b="0" i="0" sz="2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None/>
            </a:pPr>
            <a:r>
              <a:t/>
            </a:r>
            <a:endParaRPr sz="2400">
              <a:solidFill>
                <a:schemeClr val="dk2"/>
              </a:solidFill>
            </a:endParaRPr>
          </a:p>
          <a:p>
            <a:pPr indent="-347662" lvl="0" marL="347662" marR="0" rtl="0" algn="l">
              <a:lnSpc>
                <a:spcPct val="100000"/>
              </a:lnSpc>
              <a:spcBef>
                <a:spcPts val="0"/>
              </a:spcBef>
              <a:spcAft>
                <a:spcPts val="0"/>
              </a:spcAft>
              <a:buClr>
                <a:schemeClr val="dk2"/>
              </a:buClr>
              <a:buSzPts val="2400"/>
              <a:buChar char="•"/>
            </a:pPr>
            <a:r>
              <a:rPr lang="en-US" sz="2400">
                <a:solidFill>
                  <a:schemeClr val="dk2"/>
                </a:solidFill>
              </a:rPr>
              <a:t>1st Place Gold no more than 10% of total purse</a:t>
            </a:r>
            <a:endParaRPr sz="2400">
              <a:solidFill>
                <a:schemeClr val="dk2"/>
              </a:solidFill>
            </a:endParaRPr>
          </a:p>
          <a:p>
            <a:pPr indent="0" lvl="0" marL="457200" marR="0" rtl="0" algn="l">
              <a:lnSpc>
                <a:spcPct val="100000"/>
              </a:lnSpc>
              <a:spcBef>
                <a:spcPts val="0"/>
              </a:spcBef>
              <a:spcAft>
                <a:spcPts val="0"/>
              </a:spcAft>
              <a:buNone/>
            </a:pPr>
            <a:r>
              <a:t/>
            </a:r>
            <a:endParaRPr sz="2400">
              <a:solidFill>
                <a:schemeClr val="dk2"/>
              </a:solidFill>
            </a:endParaRPr>
          </a:p>
          <a:p>
            <a:pPr indent="-347662" lvl="0" marL="347662" marR="0" rtl="0" algn="l">
              <a:lnSpc>
                <a:spcPct val="100000"/>
              </a:lnSpc>
              <a:spcBef>
                <a:spcPts val="0"/>
              </a:spcBef>
              <a:spcAft>
                <a:spcPts val="0"/>
              </a:spcAft>
              <a:buClr>
                <a:schemeClr val="dk2"/>
              </a:buClr>
              <a:buSzPts val="2400"/>
              <a:buChar char="•"/>
            </a:pPr>
            <a:r>
              <a:rPr lang="en-US" sz="2400">
                <a:solidFill>
                  <a:schemeClr val="dk2"/>
                </a:solidFill>
              </a:rPr>
              <a:t>Last Place No less than 1.5%</a:t>
            </a:r>
            <a:endParaRPr sz="2400">
              <a:solidFill>
                <a:schemeClr val="dk2"/>
              </a:solidFill>
            </a:endParaRPr>
          </a:p>
          <a:p>
            <a:pPr indent="0" lvl="0" marL="457200" marR="0" rtl="0" algn="l">
              <a:lnSpc>
                <a:spcPct val="100000"/>
              </a:lnSpc>
              <a:spcBef>
                <a:spcPts val="0"/>
              </a:spcBef>
              <a:spcAft>
                <a:spcPts val="0"/>
              </a:spcAft>
              <a:buNone/>
            </a:pPr>
            <a:r>
              <a:t/>
            </a:r>
            <a:endParaRPr sz="2400">
              <a:solidFill>
                <a:schemeClr val="dk2"/>
              </a:solidFill>
            </a:endParaRPr>
          </a:p>
          <a:p>
            <a:pPr indent="-347662" lvl="0" marL="347662" marR="0" rtl="0" algn="l">
              <a:lnSpc>
                <a:spcPct val="100000"/>
              </a:lnSpc>
              <a:spcBef>
                <a:spcPts val="0"/>
              </a:spcBef>
              <a:spcAft>
                <a:spcPts val="0"/>
              </a:spcAft>
              <a:buClr>
                <a:schemeClr val="dk2"/>
              </a:buClr>
              <a:buSzPts val="2400"/>
              <a:buChar char="•"/>
            </a:pPr>
            <a:r>
              <a:rPr lang="en-US" sz="2400">
                <a:solidFill>
                  <a:schemeClr val="dk2"/>
                </a:solidFill>
              </a:rPr>
              <a:t>Last place Gold &gt; First place Silver</a:t>
            </a:r>
            <a:endParaRPr sz="2400">
              <a:solidFill>
                <a:schemeClr val="dk2"/>
              </a:solidFill>
            </a:endParaRPr>
          </a:p>
          <a:p>
            <a:pPr indent="0" lvl="0" marL="457200" marR="0" rtl="0" algn="l">
              <a:lnSpc>
                <a:spcPct val="100000"/>
              </a:lnSpc>
              <a:spcBef>
                <a:spcPts val="0"/>
              </a:spcBef>
              <a:spcAft>
                <a:spcPts val="0"/>
              </a:spcAft>
              <a:buNone/>
            </a:pPr>
            <a:r>
              <a:t/>
            </a:r>
            <a:endParaRPr sz="2400">
              <a:solidFill>
                <a:schemeClr val="dk2"/>
              </a:solidFill>
            </a:endParaRPr>
          </a:p>
          <a:p>
            <a:pPr indent="-347662" lvl="0" marL="347662" marR="0" rtl="0" algn="l">
              <a:lnSpc>
                <a:spcPct val="100000"/>
              </a:lnSpc>
              <a:spcBef>
                <a:spcPts val="0"/>
              </a:spcBef>
              <a:spcAft>
                <a:spcPts val="0"/>
              </a:spcAft>
              <a:buClr>
                <a:schemeClr val="dk2"/>
              </a:buClr>
              <a:buSzPts val="2400"/>
              <a:buChar char="•"/>
            </a:pPr>
            <a:r>
              <a:rPr lang="en-US" sz="2400">
                <a:solidFill>
                  <a:schemeClr val="dk2"/>
                </a:solidFill>
              </a:rPr>
              <a:t>Total purse value changes for every event</a:t>
            </a:r>
            <a:endParaRPr sz="2400">
              <a:solidFill>
                <a:schemeClr val="dk2"/>
              </a:solidFill>
            </a:endParaRPr>
          </a:p>
          <a:p>
            <a:pPr indent="0" lvl="0" marL="457200" marR="0" rtl="0" algn="l">
              <a:lnSpc>
                <a:spcPct val="100000"/>
              </a:lnSpc>
              <a:spcBef>
                <a:spcPts val="0"/>
              </a:spcBef>
              <a:spcAft>
                <a:spcPts val="0"/>
              </a:spcAft>
              <a:buNone/>
            </a:pPr>
            <a:r>
              <a:t/>
            </a:r>
            <a:endParaRPr sz="2400">
              <a:solidFill>
                <a:schemeClr val="dk2"/>
              </a:solidFill>
            </a:endParaRPr>
          </a:p>
          <a:p>
            <a:pPr indent="-347662" lvl="0" marL="347662" marR="0" rtl="0" algn="l">
              <a:lnSpc>
                <a:spcPct val="100000"/>
              </a:lnSpc>
              <a:spcBef>
                <a:spcPts val="0"/>
              </a:spcBef>
              <a:spcAft>
                <a:spcPts val="0"/>
              </a:spcAft>
              <a:buClr>
                <a:schemeClr val="dk2"/>
              </a:buClr>
              <a:buSzPts val="2400"/>
              <a:buChar char="•"/>
            </a:pPr>
            <a:r>
              <a:rPr lang="en-US" sz="2400">
                <a:solidFill>
                  <a:schemeClr val="dk2"/>
                </a:solidFill>
              </a:rPr>
              <a:t>Direct from RARA</a:t>
            </a:r>
            <a:endParaRPr sz="2400">
              <a:solidFill>
                <a:schemeClr val="dk2"/>
              </a:solidFill>
            </a:endParaRPr>
          </a:p>
          <a:p>
            <a:pPr indent="0" lvl="0" marL="457200" marR="0" rtl="0" algn="l">
              <a:lnSpc>
                <a:spcPct val="100000"/>
              </a:lnSpc>
              <a:spcBef>
                <a:spcPts val="0"/>
              </a:spcBef>
              <a:spcAft>
                <a:spcPts val="0"/>
              </a:spcAft>
              <a:buNone/>
            </a:pPr>
            <a:r>
              <a:t/>
            </a:r>
            <a:endParaRPr sz="2400">
              <a:solidFill>
                <a:schemeClr val="dk2"/>
              </a:solidFill>
            </a:endParaRPr>
          </a:p>
          <a:p>
            <a:pPr indent="-347663" lvl="0" marL="347663" marR="0" rtl="0" algn="l">
              <a:lnSpc>
                <a:spcPct val="100000"/>
              </a:lnSpc>
              <a:spcBef>
                <a:spcPts val="0"/>
              </a:spcBef>
              <a:spcAft>
                <a:spcPts val="0"/>
              </a:spcAft>
              <a:buClr>
                <a:schemeClr val="dk2"/>
              </a:buClr>
              <a:buSzPts val="2400"/>
              <a:buChar char="•"/>
            </a:pPr>
            <a:r>
              <a:rPr lang="en-US" sz="2400">
                <a:solidFill>
                  <a:schemeClr val="dk2"/>
                </a:solidFill>
              </a:rPr>
              <a:t>Lucky if it covers your </a:t>
            </a:r>
            <a:r>
              <a:rPr lang="en-US" sz="2400">
                <a:solidFill>
                  <a:schemeClr val="dk2"/>
                </a:solidFill>
              </a:rPr>
              <a:t>insurance</a:t>
            </a:r>
            <a:r>
              <a:rPr lang="en-US" sz="2400">
                <a:solidFill>
                  <a:schemeClr val="dk2"/>
                </a:solidFill>
              </a:rPr>
              <a:t>. Not a big payout</a:t>
            </a:r>
            <a:endParaRPr sz="2400">
              <a:solidFill>
                <a:schemeClr val="dk2"/>
              </a:solidFill>
            </a:endParaRPr>
          </a:p>
          <a:p>
            <a:pPr indent="-347663" lvl="0" marL="347663"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41" name="Google Shape;1141;p160"/>
          <p:cNvSpPr txBox="1"/>
          <p:nvPr/>
        </p:nvSpPr>
        <p:spPr>
          <a:xfrm>
            <a:off x="1003300" y="5667375"/>
            <a:ext cx="7489824" cy="1004887"/>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p167"/>
          <p:cNvSpPr txBox="1"/>
          <p:nvPr/>
        </p:nvSpPr>
        <p:spPr>
          <a:xfrm>
            <a:off x="2028825" y="973137"/>
            <a:ext cx="6445250"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lang="en-US" sz="3600" u="sng">
                <a:solidFill>
                  <a:schemeClr val="dk1"/>
                </a:solidFill>
              </a:rPr>
              <a:t>BARC</a:t>
            </a:r>
            <a:r>
              <a:rPr b="0" i="0" lang="en-US" sz="3600" u="sng" cap="none" strike="noStrike">
                <a:solidFill>
                  <a:schemeClr val="dk1"/>
                </a:solidFill>
                <a:latin typeface="Arial"/>
                <a:ea typeface="Arial"/>
                <a:cs typeface="Arial"/>
                <a:sym typeface="Arial"/>
              </a:rPr>
              <a:t> Organization</a:t>
            </a:r>
            <a:endParaRPr b="0" i="0" sz="1400" u="none" cap="none" strike="noStrike">
              <a:solidFill>
                <a:srgbClr val="000000"/>
              </a:solidFill>
              <a:latin typeface="Arial"/>
              <a:ea typeface="Arial"/>
              <a:cs typeface="Arial"/>
              <a:sym typeface="Arial"/>
            </a:endParaRPr>
          </a:p>
        </p:txBody>
      </p:sp>
      <p:sp>
        <p:nvSpPr>
          <p:cNvPr id="1147" name="Google Shape;1147;p167"/>
          <p:cNvSpPr txBox="1"/>
          <p:nvPr/>
        </p:nvSpPr>
        <p:spPr>
          <a:xfrm>
            <a:off x="2511425" y="2278063"/>
            <a:ext cx="5368924" cy="3725860"/>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Formal Structure</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40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Identities/Duties</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40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Contest Committee</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4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p>
            <a:pPr indent="-347663" lvl="0" marL="347663" marR="0" rtl="0" algn="l">
              <a:lnSpc>
                <a:spcPct val="100000"/>
              </a:lnSpc>
              <a:spcBef>
                <a:spcPts val="14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168"/>
          <p:cNvSpPr txBox="1"/>
          <p:nvPr/>
        </p:nvSpPr>
        <p:spPr>
          <a:xfrm>
            <a:off x="2028825" y="587375"/>
            <a:ext cx="6445250"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lang="en-US" sz="3600" u="sng">
                <a:solidFill>
                  <a:srgbClr val="FF2600"/>
                </a:solidFill>
              </a:rPr>
              <a:t>BARC</a:t>
            </a:r>
            <a:r>
              <a:rPr b="0" i="0" lang="en-US" sz="3600" u="sng" cap="none" strike="noStrike">
                <a:solidFill>
                  <a:srgbClr val="FF2600"/>
                </a:solidFill>
                <a:latin typeface="Arial"/>
                <a:ea typeface="Arial"/>
                <a:cs typeface="Arial"/>
                <a:sym typeface="Arial"/>
              </a:rPr>
              <a:t> Organization</a:t>
            </a:r>
            <a:endParaRPr b="0" i="0" sz="1400" u="none" cap="none" strike="noStrike">
              <a:solidFill>
                <a:srgbClr val="FF2600"/>
              </a:solidFill>
              <a:latin typeface="Arial"/>
              <a:ea typeface="Arial"/>
              <a:cs typeface="Arial"/>
              <a:sym typeface="Arial"/>
            </a:endParaRPr>
          </a:p>
        </p:txBody>
      </p:sp>
      <p:sp>
        <p:nvSpPr>
          <p:cNvPr id="1153" name="Google Shape;1153;p168"/>
          <p:cNvSpPr txBox="1"/>
          <p:nvPr/>
        </p:nvSpPr>
        <p:spPr>
          <a:xfrm>
            <a:off x="5454650" y="1506537"/>
            <a:ext cx="1266825" cy="406399"/>
          </a:xfrm>
          <a:prstGeom prst="rect">
            <a:avLst/>
          </a:prstGeom>
          <a:noFill/>
          <a:ln cap="flat" cmpd="sng" w="9525">
            <a:solidFill>
              <a:schemeClr val="dk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500"/>
              <a:buFont typeface="Arial"/>
              <a:buNone/>
            </a:pPr>
            <a:r>
              <a:rPr b="0" i="0" lang="en-US" sz="2000" u="none" cap="none" strike="noStrike">
                <a:solidFill>
                  <a:schemeClr val="dk1"/>
                </a:solidFill>
                <a:latin typeface="Arial"/>
                <a:ea typeface="Arial"/>
                <a:cs typeface="Arial"/>
                <a:sym typeface="Arial"/>
              </a:rPr>
              <a:t>President</a:t>
            </a:r>
            <a:endParaRPr b="0" i="0" sz="1400" u="none" cap="none" strike="noStrike">
              <a:solidFill>
                <a:srgbClr val="000000"/>
              </a:solidFill>
              <a:latin typeface="Arial"/>
              <a:ea typeface="Arial"/>
              <a:cs typeface="Arial"/>
              <a:sym typeface="Arial"/>
            </a:endParaRPr>
          </a:p>
        </p:txBody>
      </p:sp>
      <p:sp>
        <p:nvSpPr>
          <p:cNvPr id="1154" name="Google Shape;1154;p168"/>
          <p:cNvSpPr txBox="1"/>
          <p:nvPr/>
        </p:nvSpPr>
        <p:spPr>
          <a:xfrm>
            <a:off x="3765550" y="3294062"/>
            <a:ext cx="1763700" cy="711300"/>
          </a:xfrm>
          <a:prstGeom prst="rect">
            <a:avLst/>
          </a:prstGeom>
          <a:noFill/>
          <a:ln cap="flat" cmpd="sng" w="9525">
            <a:solidFill>
              <a:schemeClr val="dk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0"/>
              <a:buFont typeface="Arial"/>
              <a:buNone/>
            </a:pPr>
            <a:r>
              <a:rPr b="0" i="0" lang="en-US" sz="2000" u="none" cap="none" strike="noStrike">
                <a:solidFill>
                  <a:schemeClr val="dk1"/>
                </a:solidFill>
                <a:latin typeface="Arial"/>
                <a:ea typeface="Arial"/>
                <a:cs typeface="Arial"/>
                <a:sym typeface="Arial"/>
              </a:rPr>
              <a:t>Procedure Rules Chair</a:t>
            </a:r>
            <a:endParaRPr b="0" i="0" sz="1400" u="none" cap="none" strike="noStrike">
              <a:solidFill>
                <a:srgbClr val="000000"/>
              </a:solidFill>
              <a:latin typeface="Arial"/>
              <a:ea typeface="Arial"/>
              <a:cs typeface="Arial"/>
              <a:sym typeface="Arial"/>
            </a:endParaRPr>
          </a:p>
        </p:txBody>
      </p:sp>
      <p:sp>
        <p:nvSpPr>
          <p:cNvPr id="1155" name="Google Shape;1155;p168"/>
          <p:cNvSpPr txBox="1"/>
          <p:nvPr/>
        </p:nvSpPr>
        <p:spPr>
          <a:xfrm>
            <a:off x="6445250" y="2790825"/>
            <a:ext cx="1900237" cy="406399"/>
          </a:xfrm>
          <a:prstGeom prst="rect">
            <a:avLst/>
          </a:prstGeom>
          <a:noFill/>
          <a:ln cap="flat" cmpd="sng" w="9525">
            <a:solidFill>
              <a:schemeClr val="dk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500"/>
              <a:buFont typeface="Arial"/>
              <a:buNone/>
            </a:pPr>
            <a:r>
              <a:rPr b="0" i="0" lang="en-US" sz="2000" u="none" cap="none" strike="noStrike">
                <a:solidFill>
                  <a:schemeClr val="dk1"/>
                </a:solidFill>
                <a:latin typeface="Arial"/>
                <a:ea typeface="Arial"/>
                <a:cs typeface="Arial"/>
                <a:sym typeface="Arial"/>
              </a:rPr>
              <a:t>Operations Dir.</a:t>
            </a:r>
            <a:endParaRPr b="0" i="0" sz="1400" u="none" cap="none" strike="noStrike">
              <a:solidFill>
                <a:srgbClr val="000000"/>
              </a:solidFill>
              <a:latin typeface="Arial"/>
              <a:ea typeface="Arial"/>
              <a:cs typeface="Arial"/>
              <a:sym typeface="Arial"/>
            </a:endParaRPr>
          </a:p>
        </p:txBody>
      </p:sp>
      <p:sp>
        <p:nvSpPr>
          <p:cNvPr id="1156" name="Google Shape;1156;p168"/>
          <p:cNvSpPr txBox="1"/>
          <p:nvPr/>
        </p:nvSpPr>
        <p:spPr>
          <a:xfrm>
            <a:off x="2216150" y="1708150"/>
            <a:ext cx="1233488" cy="590550"/>
          </a:xfrm>
          <a:prstGeom prst="rect">
            <a:avLst/>
          </a:prstGeom>
          <a:noFill/>
          <a:ln cap="flat" cmpd="sng" w="9525">
            <a:solidFill>
              <a:schemeClr val="dk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Executive Committee</a:t>
            </a:r>
            <a:endParaRPr b="0" i="0" sz="1400" u="none" cap="none" strike="noStrike">
              <a:solidFill>
                <a:srgbClr val="000000"/>
              </a:solidFill>
              <a:latin typeface="Arial"/>
              <a:ea typeface="Arial"/>
              <a:cs typeface="Arial"/>
              <a:sym typeface="Arial"/>
            </a:endParaRPr>
          </a:p>
        </p:txBody>
      </p:sp>
      <p:sp>
        <p:nvSpPr>
          <p:cNvPr id="1157" name="Google Shape;1157;p168"/>
          <p:cNvSpPr txBox="1"/>
          <p:nvPr/>
        </p:nvSpPr>
        <p:spPr>
          <a:xfrm>
            <a:off x="6791325" y="2114550"/>
            <a:ext cx="1209675" cy="406399"/>
          </a:xfrm>
          <a:prstGeom prst="rect">
            <a:avLst/>
          </a:prstGeom>
          <a:noFill/>
          <a:ln cap="flat" cmpd="sng" w="9525">
            <a:solidFill>
              <a:schemeClr val="dk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500"/>
              <a:buFont typeface="Arial"/>
              <a:buNone/>
            </a:pPr>
            <a:r>
              <a:rPr b="0" i="0" lang="en-US" sz="2000" u="none" cap="none" strike="noStrike">
                <a:solidFill>
                  <a:schemeClr val="dk1"/>
                </a:solidFill>
                <a:latin typeface="Arial"/>
                <a:ea typeface="Arial"/>
                <a:cs typeface="Arial"/>
                <a:sym typeface="Arial"/>
              </a:rPr>
              <a:t>Sec/Tres</a:t>
            </a:r>
            <a:endParaRPr b="0" i="0" sz="1400" u="none" cap="none" strike="noStrike">
              <a:solidFill>
                <a:srgbClr val="000000"/>
              </a:solidFill>
              <a:latin typeface="Arial"/>
              <a:ea typeface="Arial"/>
              <a:cs typeface="Arial"/>
              <a:sym typeface="Arial"/>
            </a:endParaRPr>
          </a:p>
        </p:txBody>
      </p:sp>
      <p:sp>
        <p:nvSpPr>
          <p:cNvPr id="1158" name="Google Shape;1158;p168"/>
          <p:cNvSpPr txBox="1"/>
          <p:nvPr/>
        </p:nvSpPr>
        <p:spPr>
          <a:xfrm>
            <a:off x="4200525" y="2114550"/>
            <a:ext cx="1350961" cy="406399"/>
          </a:xfrm>
          <a:prstGeom prst="rect">
            <a:avLst/>
          </a:prstGeom>
          <a:noFill/>
          <a:ln cap="flat" cmpd="sng" w="9525">
            <a:solidFill>
              <a:schemeClr val="dk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500"/>
              <a:buFont typeface="Arial"/>
              <a:buNone/>
            </a:pPr>
            <a:r>
              <a:rPr b="0" i="0" lang="en-US" sz="2000" u="none" cap="none" strike="noStrike">
                <a:solidFill>
                  <a:schemeClr val="dk1"/>
                </a:solidFill>
                <a:latin typeface="Arial"/>
                <a:ea typeface="Arial"/>
                <a:cs typeface="Arial"/>
                <a:sym typeface="Arial"/>
              </a:rPr>
              <a:t>Vice Pres.</a:t>
            </a:r>
            <a:endParaRPr b="0" i="0" sz="1400" u="none" cap="none" strike="noStrike">
              <a:solidFill>
                <a:srgbClr val="000000"/>
              </a:solidFill>
              <a:latin typeface="Arial"/>
              <a:ea typeface="Arial"/>
              <a:cs typeface="Arial"/>
              <a:sym typeface="Arial"/>
            </a:endParaRPr>
          </a:p>
        </p:txBody>
      </p:sp>
      <p:sp>
        <p:nvSpPr>
          <p:cNvPr id="1159" name="Google Shape;1159;p168"/>
          <p:cNvSpPr txBox="1"/>
          <p:nvPr/>
        </p:nvSpPr>
        <p:spPr>
          <a:xfrm>
            <a:off x="450850" y="2811463"/>
            <a:ext cx="1174748" cy="590550"/>
          </a:xfrm>
          <a:prstGeom prst="rect">
            <a:avLst/>
          </a:prstGeom>
          <a:noFill/>
          <a:ln cap="flat" cmpd="sng" w="9525">
            <a:solidFill>
              <a:schemeClr val="dk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Board of Directors</a:t>
            </a:r>
            <a:endParaRPr b="0" i="0" sz="1400" u="none" cap="none" strike="noStrike">
              <a:solidFill>
                <a:srgbClr val="000000"/>
              </a:solidFill>
              <a:latin typeface="Arial"/>
              <a:ea typeface="Arial"/>
              <a:cs typeface="Arial"/>
              <a:sym typeface="Arial"/>
            </a:endParaRPr>
          </a:p>
        </p:txBody>
      </p:sp>
      <p:sp>
        <p:nvSpPr>
          <p:cNvPr id="1160" name="Google Shape;1160;p168"/>
          <p:cNvSpPr txBox="1"/>
          <p:nvPr/>
        </p:nvSpPr>
        <p:spPr>
          <a:xfrm>
            <a:off x="4264025" y="2790825"/>
            <a:ext cx="1223961" cy="406399"/>
          </a:xfrm>
          <a:prstGeom prst="rect">
            <a:avLst/>
          </a:prstGeom>
          <a:noFill/>
          <a:ln cap="flat" cmpd="sng" w="9525">
            <a:solidFill>
              <a:schemeClr val="dk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500"/>
              <a:buFont typeface="Arial"/>
              <a:buNone/>
            </a:pPr>
            <a:r>
              <a:rPr b="0" i="0" lang="en-US" sz="2000" u="none" cap="none" strike="noStrike">
                <a:solidFill>
                  <a:schemeClr val="dk1"/>
                </a:solidFill>
                <a:latin typeface="Arial"/>
                <a:ea typeface="Arial"/>
                <a:cs typeface="Arial"/>
                <a:sym typeface="Arial"/>
              </a:rPr>
              <a:t>Tech Dir.</a:t>
            </a:r>
            <a:endParaRPr b="0" i="0" sz="1400" u="none" cap="none" strike="noStrike">
              <a:solidFill>
                <a:srgbClr val="000000"/>
              </a:solidFill>
              <a:latin typeface="Arial"/>
              <a:ea typeface="Arial"/>
              <a:cs typeface="Arial"/>
              <a:sym typeface="Arial"/>
            </a:endParaRPr>
          </a:p>
        </p:txBody>
      </p:sp>
      <p:cxnSp>
        <p:nvCxnSpPr>
          <p:cNvPr id="1161" name="Google Shape;1161;p168"/>
          <p:cNvCxnSpPr/>
          <p:nvPr/>
        </p:nvCxnSpPr>
        <p:spPr>
          <a:xfrm>
            <a:off x="6081712" y="1916113"/>
            <a:ext cx="8100" cy="1721100"/>
          </a:xfrm>
          <a:prstGeom prst="straightConnector1">
            <a:avLst/>
          </a:prstGeom>
          <a:noFill/>
          <a:ln cap="flat" cmpd="sng" w="9525">
            <a:solidFill>
              <a:schemeClr val="dk1"/>
            </a:solidFill>
            <a:prstDash val="solid"/>
            <a:round/>
            <a:headEnd len="sm" w="sm" type="none"/>
            <a:tailEnd len="sm" w="sm" type="none"/>
          </a:ln>
        </p:spPr>
      </p:cxnSp>
      <p:cxnSp>
        <p:nvCxnSpPr>
          <p:cNvPr id="1162" name="Google Shape;1162;p168"/>
          <p:cNvCxnSpPr/>
          <p:nvPr/>
        </p:nvCxnSpPr>
        <p:spPr>
          <a:xfrm>
            <a:off x="5486400" y="2992438"/>
            <a:ext cx="928686" cy="0"/>
          </a:xfrm>
          <a:prstGeom prst="straightConnector1">
            <a:avLst/>
          </a:prstGeom>
          <a:noFill/>
          <a:ln cap="flat" cmpd="sng" w="9525">
            <a:solidFill>
              <a:schemeClr val="dk1"/>
            </a:solidFill>
            <a:prstDash val="solid"/>
            <a:round/>
            <a:headEnd len="sm" w="sm" type="none"/>
            <a:tailEnd len="sm" w="sm" type="none"/>
          </a:ln>
        </p:spPr>
      </p:cxnSp>
      <p:cxnSp>
        <p:nvCxnSpPr>
          <p:cNvPr id="1163" name="Google Shape;1163;p168"/>
          <p:cNvCxnSpPr/>
          <p:nvPr/>
        </p:nvCxnSpPr>
        <p:spPr>
          <a:xfrm>
            <a:off x="5545137" y="2308225"/>
            <a:ext cx="1233487" cy="0"/>
          </a:xfrm>
          <a:prstGeom prst="straightConnector1">
            <a:avLst/>
          </a:prstGeom>
          <a:noFill/>
          <a:ln cap="flat" cmpd="sng" w="9525">
            <a:solidFill>
              <a:schemeClr val="dk1"/>
            </a:solidFill>
            <a:prstDash val="solid"/>
            <a:round/>
            <a:headEnd len="sm" w="sm" type="none"/>
            <a:tailEnd len="sm" w="sm" type="none"/>
          </a:ln>
        </p:spPr>
      </p:cxnSp>
      <p:sp>
        <p:nvSpPr>
          <p:cNvPr id="1164" name="Google Shape;1164;p168"/>
          <p:cNvSpPr/>
          <p:nvPr/>
        </p:nvSpPr>
        <p:spPr>
          <a:xfrm>
            <a:off x="3468687" y="1465262"/>
            <a:ext cx="276224" cy="1089023"/>
          </a:xfrm>
          <a:prstGeom prst="leftBrace">
            <a:avLst>
              <a:gd fmla="val 32854" name="adj1"/>
              <a:gd fmla="val 50000" name="adj2"/>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65" name="Google Shape;1165;p168"/>
          <p:cNvSpPr/>
          <p:nvPr/>
        </p:nvSpPr>
        <p:spPr>
          <a:xfrm>
            <a:off x="1706563" y="1457325"/>
            <a:ext cx="434974" cy="3281363"/>
          </a:xfrm>
          <a:prstGeom prst="leftBrace">
            <a:avLst>
              <a:gd fmla="val 62865" name="adj1"/>
              <a:gd fmla="val 50000" name="adj2"/>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cxnSp>
        <p:nvCxnSpPr>
          <p:cNvPr id="1166" name="Google Shape;1166;p168"/>
          <p:cNvCxnSpPr/>
          <p:nvPr/>
        </p:nvCxnSpPr>
        <p:spPr>
          <a:xfrm>
            <a:off x="5559425" y="3629025"/>
            <a:ext cx="508000" cy="0"/>
          </a:xfrm>
          <a:prstGeom prst="straightConnector1">
            <a:avLst/>
          </a:prstGeom>
          <a:noFill/>
          <a:ln cap="flat" cmpd="sng" w="9525">
            <a:solidFill>
              <a:schemeClr val="dk1"/>
            </a:solidFill>
            <a:prstDash val="solid"/>
            <a:round/>
            <a:headEnd len="sm" w="sm" type="none"/>
            <a:tailEnd len="sm" w="sm" type="none"/>
          </a:ln>
        </p:spPr>
      </p:cxnSp>
      <p:sp>
        <p:nvSpPr>
          <p:cNvPr id="1167" name="Google Shape;1167;p168"/>
          <p:cNvSpPr txBox="1"/>
          <p:nvPr/>
        </p:nvSpPr>
        <p:spPr>
          <a:xfrm>
            <a:off x="712787" y="4906962"/>
            <a:ext cx="2582861" cy="1562099"/>
          </a:xfrm>
          <a:prstGeom prst="rect">
            <a:avLst/>
          </a:prstGeom>
          <a:noFill/>
          <a:ln cap="flat" cmpd="sng" w="9525">
            <a:solidFill>
              <a:schemeClr val="dk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All These Positions are Filled by Election IAW Bylaws*</a:t>
            </a:r>
            <a:endParaRPr b="0" i="0" sz="1400" u="none" cap="none" strike="noStrike">
              <a:solidFill>
                <a:srgbClr val="000000"/>
              </a:solidFill>
              <a:latin typeface="Arial"/>
              <a:ea typeface="Arial"/>
              <a:cs typeface="Arial"/>
              <a:sym typeface="Arial"/>
            </a:endParaRPr>
          </a:p>
        </p:txBody>
      </p:sp>
      <p:sp>
        <p:nvSpPr>
          <p:cNvPr id="1168" name="Google Shape;1168;p168"/>
          <p:cNvSpPr txBox="1"/>
          <p:nvPr/>
        </p:nvSpPr>
        <p:spPr>
          <a:xfrm>
            <a:off x="3532938" y="5734075"/>
            <a:ext cx="5224500" cy="62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0" i="0" lang="en-US" sz="1400" u="none" cap="none" strike="noStrike">
                <a:solidFill>
                  <a:schemeClr val="dk1"/>
                </a:solidFill>
                <a:latin typeface="Arial"/>
                <a:ea typeface="Arial"/>
                <a:cs typeface="Arial"/>
                <a:sym typeface="Arial"/>
              </a:rPr>
              <a:t>*Bylaws available online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7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sp>
        <p:nvSpPr>
          <p:cNvPr id="1173" name="Google Shape;1173;p169"/>
          <p:cNvSpPr txBox="1"/>
          <p:nvPr/>
        </p:nvSpPr>
        <p:spPr>
          <a:xfrm>
            <a:off x="2028825" y="587375"/>
            <a:ext cx="6445250"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Identities &amp; Duties</a:t>
            </a:r>
            <a:endParaRPr b="0" i="0" sz="1400" u="none" cap="none" strike="noStrike">
              <a:solidFill>
                <a:srgbClr val="000000"/>
              </a:solidFill>
              <a:latin typeface="Arial"/>
              <a:ea typeface="Arial"/>
              <a:cs typeface="Arial"/>
              <a:sym typeface="Arial"/>
            </a:endParaRPr>
          </a:p>
        </p:txBody>
      </p:sp>
      <p:sp>
        <p:nvSpPr>
          <p:cNvPr id="1174" name="Google Shape;1174;p169"/>
          <p:cNvSpPr txBox="1"/>
          <p:nvPr/>
        </p:nvSpPr>
        <p:spPr>
          <a:xfrm>
            <a:off x="407987" y="1285875"/>
            <a:ext cx="2481262" cy="36671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Arial"/>
              <a:buNone/>
            </a:pPr>
            <a:r>
              <a:rPr b="0" i="0" lang="en-US" sz="1800" u="none" cap="none" strike="noStrike">
                <a:solidFill>
                  <a:schemeClr val="dk1"/>
                </a:solidFill>
                <a:latin typeface="Arial"/>
                <a:ea typeface="Arial"/>
                <a:cs typeface="Arial"/>
                <a:sym typeface="Arial"/>
              </a:rPr>
              <a:t>President – 2 yr</a:t>
            </a:r>
            <a:endParaRPr b="0" i="0" sz="1400" u="none" cap="none" strike="noStrike">
              <a:solidFill>
                <a:srgbClr val="000000"/>
              </a:solidFill>
              <a:latin typeface="Arial"/>
              <a:ea typeface="Arial"/>
              <a:cs typeface="Arial"/>
              <a:sym typeface="Arial"/>
            </a:endParaRPr>
          </a:p>
        </p:txBody>
      </p:sp>
      <p:sp>
        <p:nvSpPr>
          <p:cNvPr id="1175" name="Google Shape;1175;p169"/>
          <p:cNvSpPr txBox="1"/>
          <p:nvPr/>
        </p:nvSpPr>
        <p:spPr>
          <a:xfrm>
            <a:off x="406400" y="3825875"/>
            <a:ext cx="2481262" cy="36671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Arial"/>
              <a:buNone/>
            </a:pPr>
            <a:r>
              <a:rPr b="0" i="0" lang="en-US" sz="1800" u="none" cap="none" strike="noStrike">
                <a:solidFill>
                  <a:schemeClr val="dk1"/>
                </a:solidFill>
                <a:latin typeface="Arial"/>
                <a:ea typeface="Arial"/>
                <a:cs typeface="Arial"/>
                <a:sym typeface="Arial"/>
              </a:rPr>
              <a:t>Vice President – 2 yr</a:t>
            </a:r>
            <a:endParaRPr b="0" i="0" sz="1400" u="none" cap="none" strike="noStrike">
              <a:solidFill>
                <a:srgbClr val="000000"/>
              </a:solidFill>
              <a:latin typeface="Arial"/>
              <a:ea typeface="Arial"/>
              <a:cs typeface="Arial"/>
              <a:sym typeface="Arial"/>
            </a:endParaRPr>
          </a:p>
        </p:txBody>
      </p:sp>
      <p:sp>
        <p:nvSpPr>
          <p:cNvPr id="1176" name="Google Shape;1176;p169"/>
          <p:cNvSpPr txBox="1"/>
          <p:nvPr/>
        </p:nvSpPr>
        <p:spPr>
          <a:xfrm>
            <a:off x="444500" y="6138862"/>
            <a:ext cx="2481262" cy="3667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Arial"/>
              <a:buNone/>
            </a:pPr>
            <a:r>
              <a:t/>
            </a:r>
            <a:endParaRPr b="0" i="0" sz="1800" u="none" cap="none" strike="noStrike">
              <a:solidFill>
                <a:schemeClr val="dk1"/>
              </a:solidFill>
              <a:latin typeface="Arial"/>
              <a:ea typeface="Arial"/>
              <a:cs typeface="Arial"/>
              <a:sym typeface="Arial"/>
            </a:endParaRPr>
          </a:p>
        </p:txBody>
      </p:sp>
      <p:sp>
        <p:nvSpPr>
          <p:cNvPr id="1177" name="Google Shape;1177;p169"/>
          <p:cNvSpPr txBox="1"/>
          <p:nvPr/>
        </p:nvSpPr>
        <p:spPr>
          <a:xfrm>
            <a:off x="3341674" y="1654175"/>
            <a:ext cx="5196000" cy="2292300"/>
          </a:xfrm>
          <a:prstGeom prst="rect">
            <a:avLst/>
          </a:prstGeom>
          <a:noFill/>
          <a:ln>
            <a:noFill/>
          </a:ln>
        </p:spPr>
        <p:txBody>
          <a:bodyPr anchorCtr="0" anchor="t" bIns="45700" lIns="91425" spcFirstLastPara="1" rIns="91425" wrap="square" tIns="45700">
            <a:noAutofit/>
          </a:bodyPr>
          <a:lstStyle/>
          <a:p>
            <a:pPr indent="-174625" lvl="0" marL="174625"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Represents </a:t>
            </a:r>
            <a:r>
              <a:rPr lang="en-US" sz="1800">
                <a:solidFill>
                  <a:schemeClr val="dk1"/>
                </a:solidFill>
              </a:rPr>
              <a:t>BARC</a:t>
            </a:r>
            <a:r>
              <a:rPr b="0" i="0" lang="en-US" sz="1800" u="none" cap="none" strike="noStrike">
                <a:solidFill>
                  <a:schemeClr val="dk1"/>
                </a:solidFill>
                <a:latin typeface="Arial"/>
                <a:ea typeface="Arial"/>
                <a:cs typeface="Arial"/>
                <a:sym typeface="Arial"/>
              </a:rPr>
              <a:t> to RARA</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Presides at All Meetings of BoD</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General Supervision of </a:t>
            </a:r>
            <a:r>
              <a:rPr lang="en-US" sz="1800">
                <a:solidFill>
                  <a:schemeClr val="dk1"/>
                </a:solidFill>
              </a:rPr>
              <a:t>BARC</a:t>
            </a:r>
            <a:r>
              <a:rPr b="0" i="0" lang="en-US" sz="1800" u="none" cap="none" strike="noStrike">
                <a:solidFill>
                  <a:schemeClr val="dk1"/>
                </a:solidFill>
                <a:latin typeface="Arial"/>
                <a:ea typeface="Arial"/>
                <a:cs typeface="Arial"/>
                <a:sym typeface="Arial"/>
              </a:rPr>
              <a:t> Corporation</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Communicate with Directors</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Signs </a:t>
            </a:r>
            <a:r>
              <a:rPr lang="en-US" sz="1800">
                <a:solidFill>
                  <a:schemeClr val="dk1"/>
                </a:solidFill>
              </a:rPr>
              <a:t>BARC</a:t>
            </a:r>
            <a:r>
              <a:rPr b="0" i="0" lang="en-US" sz="1800" u="none" cap="none" strike="noStrike">
                <a:solidFill>
                  <a:schemeClr val="dk1"/>
                </a:solidFill>
                <a:latin typeface="Arial"/>
                <a:ea typeface="Arial"/>
                <a:cs typeface="Arial"/>
                <a:sym typeface="Arial"/>
              </a:rPr>
              <a:t> Contracts Authorized by the BoD			</a:t>
            </a:r>
            <a:endParaRPr b="0" i="0" sz="1400" u="none" cap="none" strike="noStrike">
              <a:solidFill>
                <a:srgbClr val="000000"/>
              </a:solidFill>
              <a:latin typeface="Arial"/>
              <a:ea typeface="Arial"/>
              <a:cs typeface="Arial"/>
              <a:sym typeface="Arial"/>
            </a:endParaRPr>
          </a:p>
        </p:txBody>
      </p:sp>
      <p:sp>
        <p:nvSpPr>
          <p:cNvPr id="1178" name="Google Shape;1178;p169"/>
          <p:cNvSpPr txBox="1"/>
          <p:nvPr/>
        </p:nvSpPr>
        <p:spPr>
          <a:xfrm>
            <a:off x="3341687" y="4370387"/>
            <a:ext cx="4962525" cy="779462"/>
          </a:xfrm>
          <a:prstGeom prst="rect">
            <a:avLst/>
          </a:prstGeom>
          <a:noFill/>
          <a:ln>
            <a:noFill/>
          </a:ln>
        </p:spPr>
        <p:txBody>
          <a:bodyPr anchorCtr="0" anchor="t" bIns="45700" lIns="91425" spcFirstLastPara="1" rIns="91425" wrap="square" tIns="45700">
            <a:noAutofit/>
          </a:bodyPr>
          <a:lstStyle/>
          <a:p>
            <a:pPr indent="-174625" lvl="0" marL="174625"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Supports President/Acts in His Absence</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Performs Duties as Assigned by BoD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173"/>
          <p:cNvSpPr txBox="1"/>
          <p:nvPr/>
        </p:nvSpPr>
        <p:spPr>
          <a:xfrm>
            <a:off x="2028825" y="587375"/>
            <a:ext cx="6445250"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Identities &amp; Duties</a:t>
            </a:r>
            <a:endParaRPr b="0" i="0" sz="1400" u="none" cap="none" strike="noStrike">
              <a:solidFill>
                <a:srgbClr val="000000"/>
              </a:solidFill>
              <a:latin typeface="Arial"/>
              <a:ea typeface="Arial"/>
              <a:cs typeface="Arial"/>
              <a:sym typeface="Arial"/>
            </a:endParaRPr>
          </a:p>
        </p:txBody>
      </p:sp>
      <p:sp>
        <p:nvSpPr>
          <p:cNvPr id="1184" name="Google Shape;1184;p173"/>
          <p:cNvSpPr txBox="1"/>
          <p:nvPr/>
        </p:nvSpPr>
        <p:spPr>
          <a:xfrm>
            <a:off x="468312" y="1622425"/>
            <a:ext cx="2481262" cy="36671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Arial"/>
              <a:buNone/>
            </a:pPr>
            <a:r>
              <a:rPr b="0" i="0" lang="en-US" sz="1800" u="none" cap="none" strike="noStrike">
                <a:solidFill>
                  <a:schemeClr val="dk1"/>
                </a:solidFill>
                <a:latin typeface="Arial"/>
                <a:ea typeface="Arial"/>
                <a:cs typeface="Arial"/>
                <a:sym typeface="Arial"/>
              </a:rPr>
              <a:t>Sec/Treas - 2 yrs</a:t>
            </a:r>
            <a:endParaRPr b="0" i="0" sz="1400" u="none" cap="none" strike="noStrike">
              <a:solidFill>
                <a:srgbClr val="000000"/>
              </a:solidFill>
              <a:latin typeface="Arial"/>
              <a:ea typeface="Arial"/>
              <a:cs typeface="Arial"/>
              <a:sym typeface="Arial"/>
            </a:endParaRPr>
          </a:p>
        </p:txBody>
      </p:sp>
      <p:sp>
        <p:nvSpPr>
          <p:cNvPr id="1185" name="Google Shape;1185;p173"/>
          <p:cNvSpPr txBox="1"/>
          <p:nvPr/>
        </p:nvSpPr>
        <p:spPr>
          <a:xfrm>
            <a:off x="554037" y="3960812"/>
            <a:ext cx="2481262" cy="3667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Arial"/>
              <a:buNone/>
            </a:pPr>
            <a:r>
              <a:t/>
            </a:r>
            <a:endParaRPr b="0" i="0" sz="1800" u="none" cap="none" strike="noStrike">
              <a:solidFill>
                <a:schemeClr val="dk1"/>
              </a:solidFill>
              <a:latin typeface="Arial"/>
              <a:ea typeface="Arial"/>
              <a:cs typeface="Arial"/>
              <a:sym typeface="Arial"/>
            </a:endParaRPr>
          </a:p>
        </p:txBody>
      </p:sp>
      <p:sp>
        <p:nvSpPr>
          <p:cNvPr id="1186" name="Google Shape;1186;p173"/>
          <p:cNvSpPr txBox="1"/>
          <p:nvPr/>
        </p:nvSpPr>
        <p:spPr>
          <a:xfrm>
            <a:off x="3341687" y="1525587"/>
            <a:ext cx="4962525" cy="3668710"/>
          </a:xfrm>
          <a:prstGeom prst="rect">
            <a:avLst/>
          </a:prstGeom>
          <a:noFill/>
          <a:ln>
            <a:noFill/>
          </a:ln>
        </p:spPr>
        <p:txBody>
          <a:bodyPr anchorCtr="0" anchor="t" bIns="45700" lIns="91425" spcFirstLastPara="1" rIns="91425" wrap="square" tIns="45700">
            <a:noAutofit/>
          </a:bodyPr>
          <a:lstStyle/>
          <a:p>
            <a:pPr indent="-174625" lvl="0" marL="174625"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Provides Agendas for All Meetings</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Documents Meetings with Minutes</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Provides Notices on Behalf of </a:t>
            </a:r>
            <a:r>
              <a:rPr lang="en-US" sz="1800">
                <a:solidFill>
                  <a:schemeClr val="dk1"/>
                </a:solidFill>
              </a:rPr>
              <a:t>BARC</a:t>
            </a:r>
            <a:r>
              <a:rPr b="0" i="0" lang="en-US" sz="1800" u="none" cap="none" strike="noStrike">
                <a:solidFill>
                  <a:schemeClr val="dk1"/>
                </a:solidFill>
                <a:latin typeface="Arial"/>
                <a:ea typeface="Arial"/>
                <a:cs typeface="Arial"/>
                <a:sym typeface="Arial"/>
              </a:rPr>
              <a:t> Corp</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Keeps Financial Records/Accounts of Corp.</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Establishes Purse Distribution</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Maintains Membership Database</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Receives Income and Makes Payments</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Conducts Nominations/Elections/Rule Voting</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Submits Corporate Tax Returns</a:t>
            </a:r>
            <a:endParaRPr b="0" i="0" sz="1400" u="none" cap="none" strike="noStrike">
              <a:solidFill>
                <a:srgbClr val="000000"/>
              </a:solidFill>
              <a:latin typeface="Arial"/>
              <a:ea typeface="Arial"/>
              <a:cs typeface="Arial"/>
              <a:sym typeface="Arial"/>
            </a:endParaRPr>
          </a:p>
        </p:txBody>
      </p:sp>
      <p:sp>
        <p:nvSpPr>
          <p:cNvPr id="1187" name="Google Shape;1187;p173"/>
          <p:cNvSpPr txBox="1"/>
          <p:nvPr/>
        </p:nvSpPr>
        <p:spPr>
          <a:xfrm>
            <a:off x="1408112" y="5473700"/>
            <a:ext cx="7154861" cy="850898"/>
          </a:xfrm>
          <a:prstGeom prst="rect">
            <a:avLst/>
          </a:prstGeom>
          <a:noFill/>
          <a:ln cap="flat" cmpd="sng" w="28575">
            <a:solidFill>
              <a:schemeClr val="accent2"/>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Support Your All-Volunteer Organization and Step Up to Run at Election Time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id="1192" name="Google Shape;1192;p170"/>
          <p:cNvSpPr txBox="1"/>
          <p:nvPr/>
        </p:nvSpPr>
        <p:spPr>
          <a:xfrm>
            <a:off x="2028825" y="587375"/>
            <a:ext cx="6445250"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Identities &amp; Duties</a:t>
            </a:r>
            <a:endParaRPr b="0" i="0" sz="1400" u="none" cap="none" strike="noStrike">
              <a:solidFill>
                <a:srgbClr val="000000"/>
              </a:solidFill>
              <a:latin typeface="Arial"/>
              <a:ea typeface="Arial"/>
              <a:cs typeface="Arial"/>
              <a:sym typeface="Arial"/>
            </a:endParaRPr>
          </a:p>
        </p:txBody>
      </p:sp>
      <p:sp>
        <p:nvSpPr>
          <p:cNvPr id="1193" name="Google Shape;1193;p170"/>
          <p:cNvSpPr txBox="1"/>
          <p:nvPr/>
        </p:nvSpPr>
        <p:spPr>
          <a:xfrm>
            <a:off x="368300" y="1392237"/>
            <a:ext cx="2481262" cy="3667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Arial"/>
              <a:buNone/>
            </a:pPr>
            <a:r>
              <a:rPr b="0" i="0" lang="en-US" sz="1800" u="none" cap="none" strike="noStrike">
                <a:solidFill>
                  <a:schemeClr val="dk1"/>
                </a:solidFill>
                <a:latin typeface="Arial"/>
                <a:ea typeface="Arial"/>
                <a:cs typeface="Arial"/>
                <a:sym typeface="Arial"/>
              </a:rPr>
              <a:t>Ops Director -1 yr</a:t>
            </a:r>
            <a:endParaRPr b="0" i="0" sz="1400" u="none" cap="none" strike="noStrike">
              <a:solidFill>
                <a:srgbClr val="000000"/>
              </a:solidFill>
              <a:latin typeface="Arial"/>
              <a:ea typeface="Arial"/>
              <a:cs typeface="Arial"/>
              <a:sym typeface="Arial"/>
            </a:endParaRPr>
          </a:p>
        </p:txBody>
      </p:sp>
      <p:sp>
        <p:nvSpPr>
          <p:cNvPr id="1194" name="Google Shape;1194;p170"/>
          <p:cNvSpPr txBox="1"/>
          <p:nvPr/>
        </p:nvSpPr>
        <p:spPr>
          <a:xfrm>
            <a:off x="468312" y="3403600"/>
            <a:ext cx="2481262" cy="36671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Arial"/>
              <a:buNone/>
            </a:pPr>
            <a:r>
              <a:t/>
            </a:r>
            <a:endParaRPr b="0" i="0" sz="1800" u="none" cap="none" strike="noStrike">
              <a:solidFill>
                <a:schemeClr val="dk1"/>
              </a:solidFill>
              <a:latin typeface="Arial"/>
              <a:ea typeface="Arial"/>
              <a:cs typeface="Arial"/>
              <a:sym typeface="Arial"/>
            </a:endParaRPr>
          </a:p>
        </p:txBody>
      </p:sp>
      <p:sp>
        <p:nvSpPr>
          <p:cNvPr id="1195" name="Google Shape;1195;p170"/>
          <p:cNvSpPr txBox="1"/>
          <p:nvPr/>
        </p:nvSpPr>
        <p:spPr>
          <a:xfrm>
            <a:off x="3341687" y="1525587"/>
            <a:ext cx="5470525" cy="2387600"/>
          </a:xfrm>
          <a:prstGeom prst="rect">
            <a:avLst/>
          </a:prstGeom>
          <a:noFill/>
          <a:ln>
            <a:noFill/>
          </a:ln>
        </p:spPr>
        <p:txBody>
          <a:bodyPr anchorCtr="0" anchor="t" bIns="45700" lIns="91425" spcFirstLastPara="1" rIns="91425" wrap="square" tIns="45700">
            <a:noAutofit/>
          </a:bodyPr>
          <a:lstStyle/>
          <a:p>
            <a:pPr indent="-174625" lvl="0" marL="174625" marR="0" rtl="0" algn="l">
              <a:lnSpc>
                <a:spcPct val="8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Responsible for </a:t>
            </a:r>
            <a:r>
              <a:rPr lang="en-US" sz="1600">
                <a:solidFill>
                  <a:schemeClr val="dk1"/>
                </a:solidFill>
              </a:rPr>
              <a:t>BARC</a:t>
            </a:r>
            <a:r>
              <a:rPr b="0" i="0" lang="en-US" sz="1600" u="none" cap="none" strike="noStrike">
                <a:solidFill>
                  <a:schemeClr val="dk1"/>
                </a:solidFill>
                <a:latin typeface="Arial"/>
                <a:ea typeface="Arial"/>
                <a:cs typeface="Arial"/>
                <a:sym typeface="Arial"/>
              </a:rPr>
              <a:t> Flight Ops at Races</a:t>
            </a:r>
            <a:endParaRPr b="0" i="0" sz="1400" u="none" cap="none" strike="noStrike">
              <a:solidFill>
                <a:srgbClr val="000000"/>
              </a:solidFill>
              <a:latin typeface="Arial"/>
              <a:ea typeface="Arial"/>
              <a:cs typeface="Arial"/>
              <a:sym typeface="Arial"/>
            </a:endParaRPr>
          </a:p>
          <a:p>
            <a:pPr indent="-174625" lvl="0" marL="174625" marR="0" rtl="0" algn="l">
              <a:lnSpc>
                <a:spcPct val="80000"/>
              </a:lnSpc>
              <a:spcBef>
                <a:spcPts val="8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Clarifies Race Rules</a:t>
            </a:r>
            <a:endParaRPr b="0" i="0" sz="1400" u="none" cap="none" strike="noStrike">
              <a:solidFill>
                <a:srgbClr val="000000"/>
              </a:solidFill>
              <a:latin typeface="Arial"/>
              <a:ea typeface="Arial"/>
              <a:cs typeface="Arial"/>
              <a:sym typeface="Arial"/>
            </a:endParaRPr>
          </a:p>
          <a:p>
            <a:pPr indent="-174625" lvl="0" marL="174625" marR="0" rtl="0" algn="l">
              <a:lnSpc>
                <a:spcPct val="80000"/>
              </a:lnSpc>
              <a:spcBef>
                <a:spcPts val="8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Responsible for Race Parings/Grid Arrangement</a:t>
            </a:r>
            <a:endParaRPr b="0" i="0" sz="1400" u="none" cap="none" strike="noStrike">
              <a:solidFill>
                <a:srgbClr val="000000"/>
              </a:solidFill>
              <a:latin typeface="Arial"/>
              <a:ea typeface="Arial"/>
              <a:cs typeface="Arial"/>
              <a:sym typeface="Arial"/>
            </a:endParaRPr>
          </a:p>
          <a:p>
            <a:pPr indent="-174625" lvl="0" marL="174625" marR="0" rtl="0" algn="l">
              <a:lnSpc>
                <a:spcPct val="80000"/>
              </a:lnSpc>
              <a:spcBef>
                <a:spcPts val="8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Responsible for Pylons, Flags, Radios</a:t>
            </a:r>
            <a:endParaRPr b="0" i="0" sz="1400" u="none" cap="none" strike="noStrike">
              <a:solidFill>
                <a:srgbClr val="000000"/>
              </a:solidFill>
              <a:latin typeface="Arial"/>
              <a:ea typeface="Arial"/>
              <a:cs typeface="Arial"/>
              <a:sym typeface="Arial"/>
            </a:endParaRPr>
          </a:p>
          <a:p>
            <a:pPr indent="-174625" lvl="0" marL="174625" marR="0" rtl="0" algn="l">
              <a:lnSpc>
                <a:spcPct val="80000"/>
              </a:lnSpc>
              <a:spcBef>
                <a:spcPts val="800"/>
              </a:spcBef>
              <a:spcAft>
                <a:spcPts val="0"/>
              </a:spcAft>
              <a:buClr>
                <a:srgbClr val="FF3300"/>
              </a:buClr>
              <a:buSzPts val="1600"/>
              <a:buFont typeface="Arial"/>
              <a:buChar char="•"/>
            </a:pPr>
            <a:r>
              <a:rPr b="1" i="0" lang="en-US" sz="1600" u="none" cap="none" strike="noStrike">
                <a:solidFill>
                  <a:srgbClr val="FF3300"/>
                </a:solidFill>
                <a:latin typeface="Arial"/>
                <a:ea typeface="Arial"/>
                <a:cs typeface="Arial"/>
                <a:sym typeface="Arial"/>
              </a:rPr>
              <a:t>May Disallow Racers to Fly if Unfit</a:t>
            </a:r>
            <a:r>
              <a:rPr b="0" i="0" lang="en-US" sz="1600" u="none" cap="none" strike="noStrike">
                <a:solidFill>
                  <a:schemeClr val="dk1"/>
                </a:solidFill>
                <a:latin typeface="Arial"/>
                <a:ea typeface="Arial"/>
                <a:cs typeface="Arial"/>
                <a:sym typeface="Arial"/>
              </a:rPr>
              <a:t> (e.g. Hung Over, Sick, etc.) </a:t>
            </a:r>
            <a:r>
              <a:rPr b="1" i="0" lang="en-US" sz="1600" u="none" cap="none" strike="noStrike">
                <a:solidFill>
                  <a:srgbClr val="FF3300"/>
                </a:solidFill>
                <a:latin typeface="Arial"/>
                <a:ea typeface="Arial"/>
                <a:cs typeface="Arial"/>
                <a:sym typeface="Arial"/>
              </a:rPr>
              <a:t>and Withdraw a Racing License</a:t>
            </a:r>
            <a:endParaRPr b="0" i="0" sz="1400" u="none" cap="none" strike="noStrike">
              <a:solidFill>
                <a:srgbClr val="000000"/>
              </a:solidFill>
              <a:latin typeface="Arial"/>
              <a:ea typeface="Arial"/>
              <a:cs typeface="Arial"/>
              <a:sym typeface="Arial"/>
            </a:endParaRPr>
          </a:p>
          <a:p>
            <a:pPr indent="0" lvl="0" marL="457200" marR="0" rtl="0" algn="l">
              <a:lnSpc>
                <a:spcPct val="80000"/>
              </a:lnSpc>
              <a:spcBef>
                <a:spcPts val="80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sp>
        <p:nvSpPr>
          <p:cNvPr id="1200" name="Google Shape;1200;p191"/>
          <p:cNvSpPr txBox="1"/>
          <p:nvPr/>
        </p:nvSpPr>
        <p:spPr>
          <a:xfrm>
            <a:off x="2101850" y="207962"/>
            <a:ext cx="6516687"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lang="en-US" sz="3600">
                <a:solidFill>
                  <a:schemeClr val="dk1"/>
                </a:solidFill>
              </a:rPr>
              <a:t>BARC</a:t>
            </a:r>
            <a:r>
              <a:rPr b="0" i="0" lang="en-US" sz="3600" u="none" cap="none" strike="noStrike">
                <a:solidFill>
                  <a:schemeClr val="dk1"/>
                </a:solidFill>
                <a:latin typeface="Arial"/>
                <a:ea typeface="Arial"/>
                <a:cs typeface="Arial"/>
                <a:sym typeface="Arial"/>
              </a:rPr>
              <a:t> Pylon Air Racing</a:t>
            </a:r>
            <a:endParaRPr b="0" i="0" sz="1400" u="none" cap="none" strike="noStrike">
              <a:solidFill>
                <a:srgbClr val="000000"/>
              </a:solidFill>
              <a:latin typeface="Arial"/>
              <a:ea typeface="Arial"/>
              <a:cs typeface="Arial"/>
              <a:sym typeface="Arial"/>
            </a:endParaRPr>
          </a:p>
        </p:txBody>
      </p:sp>
      <p:sp>
        <p:nvSpPr>
          <p:cNvPr id="1201" name="Google Shape;1201;p191"/>
          <p:cNvSpPr txBox="1"/>
          <p:nvPr/>
        </p:nvSpPr>
        <p:spPr>
          <a:xfrm>
            <a:off x="538162" y="1452562"/>
            <a:ext cx="5035549" cy="3560760"/>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Technical Requirements Defined for Airplane, Engine, &amp; Pilot</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1200"/>
              </a:spcBef>
              <a:spcAft>
                <a:spcPts val="0"/>
              </a:spcAft>
              <a:buNone/>
            </a:pPr>
            <a:r>
              <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Previous Emergency Events Provide Valuable Lessons for Us </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202" name="Google Shape;1202;p191"/>
          <p:cNvSpPr txBox="1"/>
          <p:nvPr/>
        </p:nvSpPr>
        <p:spPr>
          <a:xfrm>
            <a:off x="566737" y="4757737"/>
            <a:ext cx="5108573" cy="210026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Come to race with Top Equipment, Excellent Skills, and a Safety-Oriented Attitude and You’ll Have  A Great Time!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203" name="Google Shape;1203;p191"/>
          <p:cNvSpPr txBox="1"/>
          <p:nvPr/>
        </p:nvSpPr>
        <p:spPr>
          <a:xfrm>
            <a:off x="4252912" y="871537"/>
            <a:ext cx="1930399" cy="100488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rPr b="0" i="1" lang="en-US" sz="2400" u="none" cap="none" strike="noStrike">
                <a:solidFill>
                  <a:schemeClr val="dk1"/>
                </a:solidFill>
                <a:latin typeface="Arial"/>
                <a:ea typeface="Arial"/>
                <a:cs typeface="Arial"/>
                <a:sym typeface="Arial"/>
              </a:rPr>
              <a:t>Summary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204" name="Google Shape;1204;p191"/>
          <p:cNvSpPr/>
          <p:nvPr/>
        </p:nvSpPr>
        <p:spPr>
          <a:xfrm>
            <a:off x="550862" y="4746625"/>
            <a:ext cx="5138735" cy="1682748"/>
          </a:xfrm>
          <a:prstGeom prst="rect">
            <a:avLst/>
          </a:prstGeom>
          <a:noFill/>
          <a:ln cap="flat" cmpd="sng" w="2857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33b84b0fa20_0_87"/>
          <p:cNvSpPr txBox="1"/>
          <p:nvPr/>
        </p:nvSpPr>
        <p:spPr>
          <a:xfrm>
            <a:off x="2090738" y="333375"/>
            <a:ext cx="4891200" cy="1190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Race License Duration/Renewals</a:t>
            </a:r>
            <a:endParaRPr b="0" i="0" sz="1400" u="none" cap="none" strike="noStrike">
              <a:solidFill>
                <a:srgbClr val="000000"/>
              </a:solidFill>
              <a:latin typeface="Arial"/>
              <a:ea typeface="Arial"/>
              <a:cs typeface="Arial"/>
              <a:sym typeface="Arial"/>
            </a:endParaRPr>
          </a:p>
        </p:txBody>
      </p:sp>
      <p:sp>
        <p:nvSpPr>
          <p:cNvPr id="140" name="Google Shape;140;g33b84b0fa20_0_87"/>
          <p:cNvSpPr txBox="1"/>
          <p:nvPr/>
        </p:nvSpPr>
        <p:spPr>
          <a:xfrm>
            <a:off x="903287" y="1695450"/>
            <a:ext cx="7793100" cy="39021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Good for 24 Months Plus Extension to End of Calendar Year</a:t>
            </a:r>
            <a:endParaRPr b="0" i="0" sz="1400" u="none" cap="none" strike="noStrike">
              <a:solidFill>
                <a:srgbClr val="000000"/>
              </a:solidFill>
              <a:latin typeface="Arial"/>
              <a:ea typeface="Arial"/>
              <a:cs typeface="Arial"/>
              <a:sym typeface="Arial"/>
            </a:endParaRPr>
          </a:p>
          <a:p>
            <a:pPr indent="-296862" lvl="1" marL="855662"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Ex: License Issued </a:t>
            </a:r>
            <a:r>
              <a:rPr lang="en-US" sz="2000">
                <a:solidFill>
                  <a:schemeClr val="dk1"/>
                </a:solidFill>
              </a:rPr>
              <a:t>21 May</a:t>
            </a:r>
            <a:r>
              <a:rPr b="0" i="0" lang="en-US" sz="2000" u="none" cap="none" strike="noStrike">
                <a:solidFill>
                  <a:schemeClr val="dk1"/>
                </a:solidFill>
                <a:latin typeface="Arial"/>
                <a:ea typeface="Arial"/>
                <a:cs typeface="Arial"/>
                <a:sym typeface="Arial"/>
              </a:rPr>
              <a:t> 2</a:t>
            </a:r>
            <a:r>
              <a:rPr lang="en-US" sz="2000">
                <a:solidFill>
                  <a:schemeClr val="dk1"/>
                </a:solidFill>
              </a:rPr>
              <a:t>5</a:t>
            </a:r>
            <a:r>
              <a:rPr b="0" i="0" lang="en-US" sz="2000" u="none" cap="none" strike="noStrike">
                <a:solidFill>
                  <a:schemeClr val="dk1"/>
                </a:solidFill>
                <a:latin typeface="Arial"/>
                <a:ea typeface="Arial"/>
                <a:cs typeface="Arial"/>
                <a:sym typeface="Arial"/>
              </a:rPr>
              <a:t> Good Until 31 Dec 2</a:t>
            </a:r>
            <a:r>
              <a:rPr lang="en-US" sz="2000">
                <a:solidFill>
                  <a:schemeClr val="dk1"/>
                </a:solidFill>
              </a:rPr>
              <a:t>8</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Revocable Anytime Ops or Pilot Committee Observe Unsafe Flying</a:t>
            </a:r>
            <a:endParaRPr b="0" i="0" sz="1400" u="none" cap="none" strike="noStrike">
              <a:solidFill>
                <a:srgbClr val="000000"/>
              </a:solidFill>
              <a:latin typeface="Arial"/>
              <a:ea typeface="Arial"/>
              <a:cs typeface="Arial"/>
              <a:sym typeface="Arial"/>
            </a:endParaRPr>
          </a:p>
          <a:p>
            <a:pPr indent="-296862" lvl="1" marL="855662"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Repeat Exam at a minimum before Further Racing</a:t>
            </a:r>
            <a:endParaRPr b="0" i="0" sz="1400" u="none" cap="none" strike="noStrike">
              <a:solidFill>
                <a:srgbClr val="000000"/>
              </a:solidFill>
              <a:latin typeface="Arial"/>
              <a:ea typeface="Arial"/>
              <a:cs typeface="Arial"/>
              <a:sym typeface="Arial"/>
            </a:endParaRPr>
          </a:p>
          <a:p>
            <a:pPr indent="-296862" lvl="1" marL="855662"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Letter of Reprimand</a:t>
            </a:r>
            <a:endParaRPr b="0" i="0" sz="1400" u="none" cap="none" strike="noStrike">
              <a:solidFill>
                <a:srgbClr val="000000"/>
              </a:solidFill>
              <a:latin typeface="Arial"/>
              <a:ea typeface="Arial"/>
              <a:cs typeface="Arial"/>
              <a:sym typeface="Arial"/>
            </a:endParaRPr>
          </a:p>
          <a:p>
            <a:pPr indent="-296862" lvl="1" marL="855662"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Probation Period</a:t>
            </a:r>
            <a:endParaRPr b="0" i="0" sz="1400" u="none" cap="none" strike="noStrike">
              <a:solidFill>
                <a:srgbClr val="000000"/>
              </a:solidFill>
              <a:latin typeface="Arial"/>
              <a:ea typeface="Arial"/>
              <a:cs typeface="Arial"/>
              <a:sym typeface="Arial"/>
            </a:endParaRPr>
          </a:p>
          <a:p>
            <a:pPr indent="-296862" lvl="1" marL="855662"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highlight>
                  <a:srgbClr val="FFFF00"/>
                </a:highlight>
                <a:latin typeface="Arial"/>
                <a:ea typeface="Arial"/>
                <a:cs typeface="Arial"/>
                <a:sym typeface="Arial"/>
              </a:rPr>
              <a:t>Lifetime Suspension Possible</a:t>
            </a:r>
            <a:endParaRPr b="0" i="0" sz="1400" u="none" cap="none" strike="noStrike">
              <a:solidFill>
                <a:srgbClr val="000000"/>
              </a:solidFill>
              <a:highlight>
                <a:srgbClr val="FFFF00"/>
              </a:highlight>
              <a:latin typeface="Arial"/>
              <a:ea typeface="Arial"/>
              <a:cs typeface="Arial"/>
              <a:sym typeface="Arial"/>
            </a:endParaRPr>
          </a:p>
          <a:p>
            <a:pPr indent="-347662" lvl="0" marL="347662"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sp>
        <p:nvSpPr>
          <p:cNvPr id="141" name="Google Shape;141;g33b84b0fa20_0_87"/>
          <p:cNvSpPr txBox="1"/>
          <p:nvPr/>
        </p:nvSpPr>
        <p:spPr>
          <a:xfrm>
            <a:off x="1160462" y="5497512"/>
            <a:ext cx="71850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We Police Ourselves Strictl</a:t>
            </a:r>
            <a:r>
              <a:rPr lang="en-US" sz="2400">
                <a:solidFill>
                  <a:schemeClr val="dk1"/>
                </a:solidFill>
              </a:rPr>
              <a:t>y. The FAA is watching!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g12f56053013_0_9"/>
          <p:cNvSpPr txBox="1"/>
          <p:nvPr/>
        </p:nvSpPr>
        <p:spPr>
          <a:xfrm>
            <a:off x="2028825" y="973137"/>
            <a:ext cx="64452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PRS 2025 Plan</a:t>
            </a:r>
            <a:endParaRPr b="0" i="0" sz="1400" u="none" cap="none" strike="noStrike">
              <a:solidFill>
                <a:srgbClr val="000000"/>
              </a:solidFill>
              <a:latin typeface="Arial"/>
              <a:ea typeface="Arial"/>
              <a:cs typeface="Arial"/>
              <a:sym typeface="Arial"/>
            </a:endParaRPr>
          </a:p>
        </p:txBody>
      </p:sp>
      <p:sp>
        <p:nvSpPr>
          <p:cNvPr id="1210" name="Google Shape;1210;g12f56053013_0_9"/>
          <p:cNvSpPr txBox="1"/>
          <p:nvPr/>
        </p:nvSpPr>
        <p:spPr>
          <a:xfrm>
            <a:off x="2422625" y="1705738"/>
            <a:ext cx="5368800" cy="37260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140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Fam Rides where able</a:t>
            </a:r>
            <a:endParaRPr b="0" i="0" sz="2800" u="none" cap="none" strike="noStrike">
              <a:solidFill>
                <a:schemeClr val="dk1"/>
              </a:solidFill>
              <a:latin typeface="Arial"/>
              <a:ea typeface="Arial"/>
              <a:cs typeface="Arial"/>
              <a:sym typeface="Arial"/>
            </a:endParaRPr>
          </a:p>
          <a:p>
            <a:pPr indent="-4064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Flight Ops (3 rookies max on course)</a:t>
            </a:r>
            <a:endParaRPr b="0" i="0" sz="2800" u="none" cap="none" strike="noStrike">
              <a:solidFill>
                <a:schemeClr val="dk1"/>
              </a:solidFill>
              <a:latin typeface="Arial"/>
              <a:ea typeface="Arial"/>
              <a:cs typeface="Arial"/>
              <a:sym typeface="Arial"/>
            </a:endParaRPr>
          </a:p>
          <a:p>
            <a:pPr indent="-406400" lvl="0" marL="457200" marR="0" rtl="0" algn="l">
              <a:lnSpc>
                <a:spcPct val="100000"/>
              </a:lnSpc>
              <a:spcBef>
                <a:spcPts val="0"/>
              </a:spcBef>
              <a:spcAft>
                <a:spcPts val="0"/>
              </a:spcAft>
              <a:buClr>
                <a:schemeClr val="dk1"/>
              </a:buClr>
              <a:buSzPts val="2800"/>
              <a:buFont typeface="Arial"/>
              <a:buChar char="●"/>
            </a:pPr>
            <a:r>
              <a:rPr lang="en-US" sz="2800">
                <a:solidFill>
                  <a:schemeClr val="dk1"/>
                </a:solidFill>
              </a:rPr>
              <a:t>Solo launches</a:t>
            </a:r>
            <a:r>
              <a:rPr b="0" i="0" lang="en-US" sz="2800" u="none" cap="none" strike="noStrike">
                <a:solidFill>
                  <a:schemeClr val="dk1"/>
                </a:solidFill>
                <a:latin typeface="Arial"/>
                <a:ea typeface="Arial"/>
                <a:cs typeface="Arial"/>
                <a:sym typeface="Arial"/>
              </a:rPr>
              <a:t> (Static)</a:t>
            </a:r>
            <a:endParaRPr b="0" i="0" sz="2800" u="none" cap="none" strike="noStrike">
              <a:solidFill>
                <a:schemeClr val="dk1"/>
              </a:solidFill>
              <a:latin typeface="Arial"/>
              <a:ea typeface="Arial"/>
              <a:cs typeface="Arial"/>
              <a:sym typeface="Arial"/>
            </a:endParaRPr>
          </a:p>
          <a:p>
            <a:pPr indent="-406400" lvl="0" marL="457200" marR="0" rtl="0" algn="l">
              <a:lnSpc>
                <a:spcPct val="100000"/>
              </a:lnSpc>
              <a:spcBef>
                <a:spcPts val="0"/>
              </a:spcBef>
              <a:spcAft>
                <a:spcPts val="0"/>
              </a:spcAft>
              <a:buClr>
                <a:schemeClr val="dk1"/>
              </a:buClr>
              <a:buSzPts val="2800"/>
              <a:buChar char="●"/>
            </a:pPr>
            <a:r>
              <a:rPr lang="en-US" sz="2800">
                <a:solidFill>
                  <a:schemeClr val="dk1"/>
                </a:solidFill>
              </a:rPr>
              <a:t>Simulated Race Start</a:t>
            </a:r>
            <a:endParaRPr sz="2800">
              <a:solidFill>
                <a:schemeClr val="dk1"/>
              </a:solidFill>
            </a:endParaRPr>
          </a:p>
          <a:p>
            <a:pPr indent="-406400" lvl="0" marL="457200" marR="0" rtl="0" algn="l">
              <a:lnSpc>
                <a:spcPct val="100000"/>
              </a:lnSpc>
              <a:spcBef>
                <a:spcPts val="0"/>
              </a:spcBef>
              <a:spcAft>
                <a:spcPts val="0"/>
              </a:spcAft>
              <a:buClr>
                <a:schemeClr val="dk1"/>
              </a:buClr>
              <a:buSzPts val="2800"/>
              <a:buFont typeface="Arial"/>
              <a:buChar char="●"/>
            </a:pPr>
            <a:r>
              <a:rPr lang="en-US" sz="2800">
                <a:solidFill>
                  <a:schemeClr val="dk1"/>
                </a:solidFill>
              </a:rPr>
              <a:t>Certified Racers need 3 laps</a:t>
            </a:r>
            <a:endParaRPr b="0" i="0" sz="2800" u="none" cap="none" strike="noStrike">
              <a:solidFill>
                <a:schemeClr val="dk1"/>
              </a:solidFill>
              <a:latin typeface="Arial"/>
              <a:ea typeface="Arial"/>
              <a:cs typeface="Arial"/>
              <a:sym typeface="Arial"/>
            </a:endParaRPr>
          </a:p>
          <a:p>
            <a:pPr indent="-406400" lvl="0" marL="457200" marR="0" rtl="0" algn="l">
              <a:lnSpc>
                <a:spcPct val="100000"/>
              </a:lnSpc>
              <a:spcBef>
                <a:spcPts val="0"/>
              </a:spcBef>
              <a:spcAft>
                <a:spcPts val="0"/>
              </a:spcAft>
              <a:buClr>
                <a:schemeClr val="dk1"/>
              </a:buClr>
              <a:buSzPts val="2800"/>
              <a:buFont typeface="Arial"/>
              <a:buChar char="●"/>
            </a:pPr>
            <a:r>
              <a:rPr lang="en-US" sz="2800">
                <a:solidFill>
                  <a:schemeClr val="dk1"/>
                </a:solidFill>
              </a:rPr>
              <a:t>Rookie Evaluations w/ </a:t>
            </a:r>
            <a:r>
              <a:rPr lang="en-US" sz="2800">
                <a:solidFill>
                  <a:schemeClr val="dk1"/>
                </a:solidFill>
              </a:rPr>
              <a:t>maneuvers</a:t>
            </a:r>
            <a:endParaRPr b="0" i="0" sz="2800" u="none" cap="none" strike="noStrike">
              <a:solidFill>
                <a:schemeClr val="dk1"/>
              </a:solidFill>
              <a:latin typeface="Arial"/>
              <a:ea typeface="Arial"/>
              <a:cs typeface="Arial"/>
              <a:sym typeface="Arial"/>
            </a:endParaRPr>
          </a:p>
          <a:p>
            <a:pPr indent="-4064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Pylon Tour (if possible)</a:t>
            </a:r>
            <a:endParaRPr b="0" i="0" sz="2800" u="none" cap="none" strike="noStrike">
              <a:solidFill>
                <a:schemeClr val="dk1"/>
              </a:solidFill>
              <a:latin typeface="Arial"/>
              <a:ea typeface="Arial"/>
              <a:cs typeface="Arial"/>
              <a:sym typeface="Arial"/>
            </a:endParaRPr>
          </a:p>
          <a:p>
            <a:pPr indent="-4064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Guest Speakers</a:t>
            </a:r>
            <a:endParaRPr b="0" i="0" sz="2800" u="none" cap="none" strike="noStrike">
              <a:solidFill>
                <a:schemeClr val="dk1"/>
              </a:solidFill>
              <a:latin typeface="Arial"/>
              <a:ea typeface="Arial"/>
              <a:cs typeface="Arial"/>
              <a:sym typeface="Arial"/>
            </a:endParaRPr>
          </a:p>
          <a:p>
            <a:pPr indent="-4064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Airport familiarization</a:t>
            </a:r>
            <a:endParaRPr b="0" i="0" sz="2800" u="none" cap="none" strike="noStrike">
              <a:solidFill>
                <a:schemeClr val="dk1"/>
              </a:solidFill>
              <a:latin typeface="Arial"/>
              <a:ea typeface="Arial"/>
              <a:cs typeface="Arial"/>
              <a:sym typeface="Arial"/>
            </a:endParaRPr>
          </a:p>
          <a:p>
            <a:pPr indent="-347662" lvl="0" marL="347662" marR="0" rtl="0" algn="l">
              <a:lnSpc>
                <a:spcPct val="100000"/>
              </a:lnSpc>
              <a:spcBef>
                <a:spcPts val="140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g33b84b0fa20_0_94"/>
          <p:cNvSpPr txBox="1"/>
          <p:nvPr/>
        </p:nvSpPr>
        <p:spPr>
          <a:xfrm>
            <a:off x="2090738" y="333375"/>
            <a:ext cx="4891200" cy="1190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Race License Practice &amp; Preparation</a:t>
            </a:r>
            <a:endParaRPr b="0" i="0" sz="1400" u="none" cap="none" strike="noStrike">
              <a:solidFill>
                <a:srgbClr val="000000"/>
              </a:solidFill>
              <a:latin typeface="Arial"/>
              <a:ea typeface="Arial"/>
              <a:cs typeface="Arial"/>
              <a:sym typeface="Arial"/>
            </a:endParaRPr>
          </a:p>
        </p:txBody>
      </p:sp>
      <p:sp>
        <p:nvSpPr>
          <p:cNvPr id="147" name="Google Shape;147;g33b84b0fa20_0_94"/>
          <p:cNvSpPr txBox="1"/>
          <p:nvPr/>
        </p:nvSpPr>
        <p:spPr>
          <a:xfrm>
            <a:off x="1438650" y="1951675"/>
            <a:ext cx="6921600" cy="49689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Fly Your Race Plane Often</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Practice Just Like You Were Racing</a:t>
            </a:r>
            <a:endParaRPr b="0" i="0" sz="1400" u="none" cap="none" strike="noStrike">
              <a:solidFill>
                <a:srgbClr val="000000"/>
              </a:solidFill>
              <a:latin typeface="Arial"/>
              <a:ea typeface="Arial"/>
              <a:cs typeface="Arial"/>
              <a:sym typeface="Arial"/>
            </a:endParaRPr>
          </a:p>
          <a:p>
            <a:pPr indent="-296862" lvl="1" marL="855662"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Full Race Clothing/Safety Gear</a:t>
            </a:r>
            <a:endParaRPr b="0" i="0" sz="1400" u="none" cap="none" strike="noStrike">
              <a:solidFill>
                <a:srgbClr val="000000"/>
              </a:solidFill>
              <a:latin typeface="Arial"/>
              <a:ea typeface="Arial"/>
              <a:cs typeface="Arial"/>
              <a:sym typeface="Arial"/>
            </a:endParaRPr>
          </a:p>
          <a:p>
            <a:pPr indent="-296862" lvl="1" marL="855662"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Allowable Tolerance for Takeoff Roll</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Practice Simulated Engine Out Landings</a:t>
            </a:r>
            <a:endParaRPr b="0" i="0" sz="1400" u="none" cap="none" strike="noStrike">
              <a:solidFill>
                <a:srgbClr val="000000"/>
              </a:solidFill>
              <a:latin typeface="Arial"/>
              <a:ea typeface="Arial"/>
              <a:cs typeface="Arial"/>
              <a:sym typeface="Arial"/>
            </a:endParaRPr>
          </a:p>
          <a:p>
            <a:pPr indent="-296862" lvl="1" marL="855662" marR="0" rtl="0" algn="l">
              <a:lnSpc>
                <a:spcPct val="100000"/>
              </a:lnSpc>
              <a:spcBef>
                <a:spcPts val="1000"/>
              </a:spcBef>
              <a:spcAft>
                <a:spcPts val="0"/>
              </a:spcAft>
              <a:buClr>
                <a:srgbClr val="FF3300"/>
              </a:buClr>
              <a:buSzPts val="2000"/>
              <a:buFont typeface="Noto Sans Symbols"/>
              <a:buChar char="➢"/>
            </a:pPr>
            <a:r>
              <a:rPr b="0" i="0" lang="en-US" sz="2000" u="none" cap="none" strike="noStrike">
                <a:solidFill>
                  <a:srgbClr val="FF3300"/>
                </a:solidFill>
                <a:latin typeface="Arial"/>
                <a:ea typeface="Arial"/>
                <a:cs typeface="Arial"/>
                <a:sym typeface="Arial"/>
              </a:rPr>
              <a:t>Add Power if Needed</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000"/>
              </a:spcBef>
              <a:spcAft>
                <a:spcPts val="0"/>
              </a:spcAft>
              <a:buClr>
                <a:schemeClr val="dk1"/>
              </a:buClr>
              <a:buSzPts val="2000"/>
              <a:buFont typeface="Arial"/>
              <a:buChar char="•"/>
            </a:pPr>
            <a:r>
              <a:rPr lang="en-US" sz="2000">
                <a:solidFill>
                  <a:schemeClr val="dk1"/>
                </a:solidFill>
              </a:rPr>
              <a:t>Be proficient in the entire performance envelope of your aircraft</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Know Your and Your Aircraft’s Limits by Heart </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g33b84b0fa20_0_5"/>
          <p:cNvSpPr txBox="1"/>
          <p:nvPr/>
        </p:nvSpPr>
        <p:spPr>
          <a:xfrm>
            <a:off x="2066925" y="611187"/>
            <a:ext cx="53562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Tech Inspections</a:t>
            </a:r>
            <a:endParaRPr b="0" i="0" sz="1400" u="none" cap="none" strike="noStrike">
              <a:solidFill>
                <a:srgbClr val="000000"/>
              </a:solidFill>
              <a:latin typeface="Arial"/>
              <a:ea typeface="Arial"/>
              <a:cs typeface="Arial"/>
              <a:sym typeface="Arial"/>
            </a:endParaRPr>
          </a:p>
        </p:txBody>
      </p:sp>
      <p:sp>
        <p:nvSpPr>
          <p:cNvPr id="153" name="Google Shape;153;g33b84b0fa20_0_5"/>
          <p:cNvSpPr txBox="1"/>
          <p:nvPr/>
        </p:nvSpPr>
        <p:spPr>
          <a:xfrm>
            <a:off x="2443225" y="2190900"/>
            <a:ext cx="5652600" cy="2789100"/>
          </a:xfrm>
          <a:prstGeom prst="rect">
            <a:avLst/>
          </a:prstGeom>
          <a:noFill/>
          <a:ln>
            <a:noFill/>
          </a:ln>
        </p:spPr>
        <p:txBody>
          <a:bodyPr anchorCtr="0" anchor="t" bIns="45700" lIns="91425" spcFirstLastPara="1" rIns="91425" wrap="square" tIns="45700">
            <a:noAutofit/>
          </a:bodyPr>
          <a:lstStyle/>
          <a:p>
            <a:pPr indent="-228600" lvl="0" marL="342900" marR="0" rtl="0" algn="l">
              <a:lnSpc>
                <a:spcPct val="100000"/>
              </a:lnSpc>
              <a:spcBef>
                <a:spcPts val="0"/>
              </a:spcBef>
              <a:spcAft>
                <a:spcPts val="0"/>
              </a:spcAft>
              <a:buClr>
                <a:schemeClr val="dk1"/>
              </a:buClr>
              <a:buSzPts val="2400"/>
              <a:buFont typeface="Arial"/>
              <a:buChar char="•"/>
            </a:pPr>
            <a:r>
              <a:rPr lang="en-US" sz="2400">
                <a:solidFill>
                  <a:schemeClr val="dk1"/>
                </a:solidFill>
              </a:rPr>
              <a:t>BARC</a:t>
            </a:r>
            <a:r>
              <a:rPr b="0" i="0" lang="en-US" sz="2400" u="none" cap="none" strike="noStrike">
                <a:solidFill>
                  <a:schemeClr val="dk1"/>
                </a:solidFill>
                <a:latin typeface="Arial"/>
                <a:ea typeface="Arial"/>
                <a:cs typeface="Arial"/>
                <a:sym typeface="Arial"/>
              </a:rPr>
              <a:t> Tech Rules</a:t>
            </a:r>
            <a:endParaRPr b="0" i="0" sz="1400" u="none" cap="none" strike="noStrike">
              <a:solidFill>
                <a:srgbClr val="000000"/>
              </a:solidFill>
              <a:latin typeface="Arial"/>
              <a:ea typeface="Arial"/>
              <a:cs typeface="Arial"/>
              <a:sym typeface="Arial"/>
            </a:endParaRPr>
          </a:p>
          <a:p>
            <a:pPr indent="0" lvl="0" marL="914400" marR="0" rtl="0" algn="l">
              <a:lnSpc>
                <a:spcPct val="100000"/>
              </a:lnSpc>
              <a:spcBef>
                <a:spcPts val="1200"/>
              </a:spcBef>
              <a:spcAft>
                <a:spcPts val="0"/>
              </a:spcAft>
              <a:buClr>
                <a:srgbClr val="000000"/>
              </a:buClr>
              <a:buSzPts val="1400"/>
              <a:buFont typeface="Arial"/>
              <a:buNone/>
            </a:pPr>
            <a:r>
              <a:t/>
            </a:r>
            <a:endParaRPr b="0" i="0" sz="1400" u="none" cap="none" strike="noStrike">
              <a:solidFill>
                <a:srgbClr val="000000"/>
              </a:solidFill>
              <a:highlight>
                <a:srgbClr val="66FF33"/>
              </a:highlight>
              <a:latin typeface="Arial"/>
              <a:ea typeface="Arial"/>
              <a:cs typeface="Arial"/>
              <a:sym typeface="Arial"/>
            </a:endParaRPr>
          </a:p>
          <a:p>
            <a:pPr indent="-228600" lvl="0" marL="342900" marR="0" rtl="0" algn="l">
              <a:lnSpc>
                <a:spcPct val="100000"/>
              </a:lnSpc>
              <a:spcBef>
                <a:spcPts val="1200"/>
              </a:spcBef>
              <a:spcAft>
                <a:spcPts val="0"/>
              </a:spcAft>
              <a:buClr>
                <a:schemeClr val="dk1"/>
              </a:buClr>
              <a:buSzPts val="2400"/>
              <a:buFont typeface="Arial"/>
              <a:buChar char="•"/>
            </a:pPr>
            <a:r>
              <a:rPr lang="en-US" sz="2400">
                <a:solidFill>
                  <a:schemeClr val="dk1"/>
                </a:solidFill>
              </a:rPr>
              <a:t>BARC</a:t>
            </a:r>
            <a:r>
              <a:rPr b="0" i="0" lang="en-US" sz="2400" u="none" cap="none" strike="noStrike">
                <a:solidFill>
                  <a:schemeClr val="dk1"/>
                </a:solidFill>
                <a:latin typeface="Arial"/>
                <a:ea typeface="Arial"/>
                <a:cs typeface="Arial"/>
                <a:sym typeface="Arial"/>
              </a:rPr>
              <a:t> </a:t>
            </a:r>
            <a:r>
              <a:rPr lang="en-US" sz="2400">
                <a:solidFill>
                  <a:schemeClr val="dk1"/>
                </a:solidFill>
              </a:rPr>
              <a:t>Operations Manual</a:t>
            </a:r>
            <a:endParaRPr b="0" i="0" sz="1400" u="none" cap="none" strike="noStrike">
              <a:solidFill>
                <a:srgbClr val="000000"/>
              </a:solidFill>
              <a:latin typeface="Arial"/>
              <a:ea typeface="Arial"/>
              <a:cs typeface="Arial"/>
              <a:sym typeface="Arial"/>
            </a:endParaRPr>
          </a:p>
          <a:p>
            <a:pPr indent="0" lvl="0" marL="914400" marR="0" rtl="0" algn="l">
              <a:lnSpc>
                <a:spcPct val="100000"/>
              </a:lnSpc>
              <a:spcBef>
                <a:spcPts val="1200"/>
              </a:spcBef>
              <a:spcAft>
                <a:spcPts val="0"/>
              </a:spcAft>
              <a:buClr>
                <a:srgbClr val="000000"/>
              </a:buClr>
              <a:buSzPts val="1400"/>
              <a:buFont typeface="Arial"/>
              <a:buNone/>
            </a:pPr>
            <a:r>
              <a:t/>
            </a:r>
            <a:endParaRPr b="0" i="0" sz="1400" u="none" cap="none" strike="noStrike">
              <a:solidFill>
                <a:srgbClr val="000000"/>
              </a:solidFill>
              <a:highlight>
                <a:srgbClr val="66FF33"/>
              </a:highlight>
              <a:latin typeface="Arial"/>
              <a:ea typeface="Arial"/>
              <a:cs typeface="Arial"/>
              <a:sym typeface="Arial"/>
            </a:endParaRPr>
          </a:p>
          <a:p>
            <a:pPr indent="-228600" lvl="0" marL="342900" marR="0" rtl="0" algn="l">
              <a:lnSpc>
                <a:spcPct val="100000"/>
              </a:lnSpc>
              <a:spcBef>
                <a:spcPts val="1200"/>
              </a:spcBef>
              <a:spcAft>
                <a:spcPts val="0"/>
              </a:spcAft>
              <a:buClr>
                <a:schemeClr val="dk1"/>
              </a:buClr>
              <a:buSzPts val="2400"/>
              <a:buFont typeface="Arial"/>
              <a:buChar char="•"/>
            </a:pPr>
            <a:r>
              <a:rPr lang="en-US" sz="2400">
                <a:solidFill>
                  <a:schemeClr val="dk1"/>
                </a:solidFill>
              </a:rPr>
              <a:t>BARC </a:t>
            </a:r>
            <a:r>
              <a:rPr b="0" i="0" lang="en-US" sz="2400" u="none" cap="none" strike="noStrike">
                <a:solidFill>
                  <a:schemeClr val="dk1"/>
                </a:solidFill>
                <a:latin typeface="Arial"/>
                <a:ea typeface="Arial"/>
                <a:cs typeface="Arial"/>
                <a:sym typeface="Arial"/>
              </a:rPr>
              <a:t>Tech Inspection Procedures</a:t>
            </a:r>
            <a:endParaRPr b="0" i="0" sz="1400" u="none" cap="none" strike="noStrike">
              <a:solidFill>
                <a:srgbClr val="000000"/>
              </a:solidFill>
              <a:latin typeface="Arial"/>
              <a:ea typeface="Arial"/>
              <a:cs typeface="Arial"/>
              <a:sym typeface="Arial"/>
            </a:endParaRPr>
          </a:p>
          <a:p>
            <a:pPr indent="0" lvl="0" marL="114300"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4" name="Google Shape;154;g33b84b0fa20_0_5"/>
          <p:cNvSpPr txBox="1"/>
          <p:nvPr/>
        </p:nvSpPr>
        <p:spPr>
          <a:xfrm>
            <a:off x="1600200" y="5448300"/>
            <a:ext cx="6343800" cy="45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Read and Understand These Documents!</a:t>
            </a:r>
            <a:endParaRPr b="0" i="0" sz="1400" u="none" cap="none" strike="noStrike">
              <a:solidFill>
                <a:srgbClr val="000000"/>
              </a:solidFill>
              <a:latin typeface="Arial"/>
              <a:ea typeface="Arial"/>
              <a:cs typeface="Arial"/>
              <a:sym typeface="Arial"/>
            </a:endParaRPr>
          </a:p>
        </p:txBody>
      </p:sp>
      <p:sp>
        <p:nvSpPr>
          <p:cNvPr id="155" name="Google Shape;155;g33b84b0fa20_0_5"/>
          <p:cNvSpPr/>
          <p:nvPr/>
        </p:nvSpPr>
        <p:spPr>
          <a:xfrm>
            <a:off x="1638300" y="5341937"/>
            <a:ext cx="6299100" cy="682500"/>
          </a:xfrm>
          <a:prstGeom prst="roundRect">
            <a:avLst>
              <a:gd fmla="val 16667" name="adj"/>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6" name="Google Shape;156;g33b84b0fa20_0_5"/>
          <p:cNvSpPr txBox="1"/>
          <p:nvPr/>
        </p:nvSpPr>
        <p:spPr>
          <a:xfrm>
            <a:off x="812800" y="6111646"/>
            <a:ext cx="6342600" cy="33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*https://www.</a:t>
            </a:r>
            <a:r>
              <a:rPr lang="en-US" sz="1600">
                <a:solidFill>
                  <a:schemeClr val="dk1"/>
                </a:solidFill>
              </a:rPr>
              <a:t>biplaneairracing</a:t>
            </a:r>
            <a:r>
              <a:rPr b="0" i="0" lang="en-US" sz="1600" u="none" cap="none" strike="noStrike">
                <a:solidFill>
                  <a:schemeClr val="dk1"/>
                </a:solidFill>
                <a:latin typeface="Arial"/>
                <a:ea typeface="Arial"/>
                <a:cs typeface="Arial"/>
                <a:sym typeface="Arial"/>
              </a:rPr>
              <a:t>.com//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33b84b0fa20_0_14"/>
          <p:cNvSpPr txBox="1"/>
          <p:nvPr/>
        </p:nvSpPr>
        <p:spPr>
          <a:xfrm>
            <a:off x="2066925" y="611187"/>
            <a:ext cx="53562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Tech Inspections</a:t>
            </a:r>
            <a:endParaRPr b="0" i="0" sz="1400" u="none" cap="none" strike="noStrike">
              <a:solidFill>
                <a:srgbClr val="000000"/>
              </a:solidFill>
              <a:latin typeface="Arial"/>
              <a:ea typeface="Arial"/>
              <a:cs typeface="Arial"/>
              <a:sym typeface="Arial"/>
            </a:endParaRPr>
          </a:p>
        </p:txBody>
      </p:sp>
      <p:sp>
        <p:nvSpPr>
          <p:cNvPr id="162" name="Google Shape;162;g33b84b0fa20_0_14"/>
          <p:cNvSpPr txBox="1"/>
          <p:nvPr/>
        </p:nvSpPr>
        <p:spPr>
          <a:xfrm>
            <a:off x="1390650" y="1828800"/>
            <a:ext cx="6953100" cy="3560700"/>
          </a:xfrm>
          <a:prstGeom prst="rect">
            <a:avLst/>
          </a:prstGeom>
          <a:noFill/>
          <a:ln>
            <a:noFill/>
          </a:ln>
        </p:spPr>
        <p:txBody>
          <a:bodyPr anchorCtr="0" anchor="t" bIns="45700" lIns="91425" spcFirstLastPara="1" rIns="91425" wrap="square" tIns="45700">
            <a:noAutofit/>
          </a:bodyPr>
          <a:lstStyle/>
          <a:p>
            <a:pPr indent="-228600" lvl="0" marL="342900" marR="0" rtl="0" algn="l">
              <a:lnSpc>
                <a:spcPct val="100000"/>
              </a:lnSpc>
              <a:spcBef>
                <a:spcPts val="0"/>
              </a:spcBef>
              <a:spcAft>
                <a:spcPts val="0"/>
              </a:spcAft>
              <a:buClr>
                <a:schemeClr val="dk1"/>
              </a:buClr>
              <a:buSzPts val="2400"/>
              <a:buFont typeface="Arial"/>
              <a:buChar char="•"/>
            </a:pPr>
            <a:r>
              <a:rPr lang="en-US" sz="2400">
                <a:solidFill>
                  <a:schemeClr val="dk1"/>
                </a:solidFill>
              </a:rPr>
              <a:t>Biplane</a:t>
            </a:r>
            <a:r>
              <a:rPr b="0" i="0" lang="en-US" sz="2400" u="none" cap="none" strike="noStrike">
                <a:solidFill>
                  <a:schemeClr val="dk1"/>
                </a:solidFill>
                <a:latin typeface="Arial"/>
                <a:ea typeface="Arial"/>
                <a:cs typeface="Arial"/>
                <a:sym typeface="Arial"/>
              </a:rPr>
              <a:t> Tech Inspection Procedures</a:t>
            </a:r>
            <a:endParaRPr b="0" i="0" sz="1400" u="none" cap="none" strike="noStrike">
              <a:solidFill>
                <a:srgbClr val="000000"/>
              </a:solidFill>
              <a:latin typeface="Arial"/>
              <a:ea typeface="Arial"/>
              <a:cs typeface="Arial"/>
              <a:sym typeface="Arial"/>
            </a:endParaRPr>
          </a:p>
          <a:p>
            <a:pPr indent="-406400" lvl="1" marL="102870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a:t>
            </a:r>
            <a:r>
              <a:rPr b="1" i="0" lang="en-US" sz="2400" u="none" cap="none" strike="noStrike">
                <a:solidFill>
                  <a:srgbClr val="FF3300"/>
                </a:solidFill>
                <a:latin typeface="Arial"/>
                <a:ea typeface="Arial"/>
                <a:cs typeface="Arial"/>
                <a:sym typeface="Arial"/>
              </a:rPr>
              <a:t>This document is not controlled and may be modified at any time by the Tech</a:t>
            </a:r>
            <a:r>
              <a:rPr b="1" lang="en-US" sz="2400">
                <a:solidFill>
                  <a:srgbClr val="FF3300"/>
                </a:solidFill>
              </a:rPr>
              <a:t>nical Advisor</a:t>
            </a:r>
            <a:r>
              <a:rPr b="0" i="0" lang="en-US" sz="24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406400" lvl="1" marL="102870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a:t>
            </a:r>
            <a:r>
              <a:rPr b="1" i="0" lang="en-US" sz="2400" u="none" cap="none" strike="noStrike">
                <a:solidFill>
                  <a:srgbClr val="FF3300"/>
                </a:solidFill>
                <a:latin typeface="Arial"/>
                <a:ea typeface="Arial"/>
                <a:cs typeface="Arial"/>
                <a:sym typeface="Arial"/>
              </a:rPr>
              <a:t>The items to be checked at any particular race meet will be determined by  the Tech Director or his Deputy</a:t>
            </a:r>
            <a:r>
              <a:rPr b="0" i="0" lang="en-US" sz="24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28600" lvl="0" marL="342900"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g33b84b0fa20_0_21"/>
          <p:cNvSpPr txBox="1"/>
          <p:nvPr/>
        </p:nvSpPr>
        <p:spPr>
          <a:xfrm>
            <a:off x="1843088" y="576262"/>
            <a:ext cx="65484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Pre-Race Tech Inspections</a:t>
            </a:r>
            <a:endParaRPr b="0" i="0" sz="1400" u="none" cap="none" strike="noStrike">
              <a:solidFill>
                <a:srgbClr val="000000"/>
              </a:solidFill>
              <a:latin typeface="Arial"/>
              <a:ea typeface="Arial"/>
              <a:cs typeface="Arial"/>
              <a:sym typeface="Arial"/>
            </a:endParaRPr>
          </a:p>
        </p:txBody>
      </p:sp>
      <p:sp>
        <p:nvSpPr>
          <p:cNvPr id="168" name="Google Shape;168;g33b84b0fa20_0_21"/>
          <p:cNvSpPr txBox="1"/>
          <p:nvPr/>
        </p:nvSpPr>
        <p:spPr>
          <a:xfrm>
            <a:off x="1630625" y="2116300"/>
            <a:ext cx="6327900" cy="37434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Documents</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Airframe</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Engine</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Fuel</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Avionics (Inclu</a:t>
            </a:r>
            <a:r>
              <a:rPr lang="en-US" sz="2400">
                <a:solidFill>
                  <a:schemeClr val="dk1"/>
                </a:solidFill>
              </a:rPr>
              <a:t>ding 2 way radio function check)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None/>
            </a:pPr>
            <a:r>
              <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33b84b0fa20_0_26"/>
          <p:cNvSpPr txBox="1"/>
          <p:nvPr/>
        </p:nvSpPr>
        <p:spPr>
          <a:xfrm>
            <a:off x="1652588" y="557212"/>
            <a:ext cx="65484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lang="en-US" sz="3600" u="sng">
                <a:solidFill>
                  <a:schemeClr val="dk1"/>
                </a:solidFill>
              </a:rPr>
              <a:t>Required </a:t>
            </a:r>
            <a:r>
              <a:rPr b="0" i="0" lang="en-US" sz="3600" u="sng" cap="none" strike="noStrike">
                <a:solidFill>
                  <a:schemeClr val="dk1"/>
                </a:solidFill>
                <a:latin typeface="Arial"/>
                <a:ea typeface="Arial"/>
                <a:cs typeface="Arial"/>
                <a:sym typeface="Arial"/>
              </a:rPr>
              <a:t>Documents</a:t>
            </a:r>
            <a:endParaRPr b="0" i="0" sz="1400" u="none" cap="none" strike="noStrike">
              <a:solidFill>
                <a:srgbClr val="000000"/>
              </a:solidFill>
              <a:latin typeface="Arial"/>
              <a:ea typeface="Arial"/>
              <a:cs typeface="Arial"/>
              <a:sym typeface="Arial"/>
            </a:endParaRPr>
          </a:p>
        </p:txBody>
      </p:sp>
      <p:sp>
        <p:nvSpPr>
          <p:cNvPr id="174" name="Google Shape;174;g33b84b0fa20_0_26"/>
          <p:cNvSpPr txBox="1"/>
          <p:nvPr/>
        </p:nvSpPr>
        <p:spPr>
          <a:xfrm>
            <a:off x="647700" y="2045778"/>
            <a:ext cx="3276600" cy="34464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Airworthiness</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Registration</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Operating Limitations</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Weight &amp; Balance</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Insurance</a:t>
            </a:r>
            <a:endParaRPr b="0" i="0" sz="2400" u="none" cap="none" strike="noStrike">
              <a:solidFill>
                <a:schemeClr val="dk1"/>
              </a:solidFill>
              <a:latin typeface="Arial"/>
              <a:ea typeface="Arial"/>
              <a:cs typeface="Arial"/>
              <a:sym typeface="Arial"/>
            </a:endParaRPr>
          </a:p>
          <a:p>
            <a:pPr indent="0" lvl="0" marL="457200" marR="0" rtl="0" algn="l">
              <a:lnSpc>
                <a:spcPct val="100000"/>
              </a:lnSpc>
              <a:spcBef>
                <a:spcPts val="1200"/>
              </a:spcBef>
              <a:spcAft>
                <a:spcPts val="0"/>
              </a:spcAft>
              <a:buNone/>
            </a:pPr>
            <a:r>
              <a:t/>
            </a:r>
            <a:endParaRPr sz="2400">
              <a:solidFill>
                <a:schemeClr val="dk1"/>
              </a:solidFil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75" name="Google Shape;175;g33b84b0fa20_0_26"/>
          <p:cNvSpPr txBox="1"/>
          <p:nvPr/>
        </p:nvSpPr>
        <p:spPr>
          <a:xfrm>
            <a:off x="4248000" y="1993002"/>
            <a:ext cx="4896000" cy="37617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License</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Medical </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Aircraft Log Books</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Evidence of Pilot Currency </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Race License (N/</a:t>
            </a:r>
            <a:r>
              <a:rPr lang="en-US" sz="2400">
                <a:solidFill>
                  <a:schemeClr val="dk1"/>
                </a:solidFill>
              </a:rPr>
              <a:t>A for 2025)</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Char char="•"/>
            </a:pPr>
            <a:r>
              <a:rPr lang="en-US" sz="2400">
                <a:solidFill>
                  <a:schemeClr val="dk1"/>
                </a:solidFill>
              </a:rPr>
              <a:t>Identification</a:t>
            </a:r>
            <a:endParaRPr sz="2400">
              <a:solidFill>
                <a:schemeClr val="dk1"/>
              </a:solidFil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76" name="Google Shape;176;g33b84b0fa20_0_26"/>
          <p:cNvSpPr/>
          <p:nvPr/>
        </p:nvSpPr>
        <p:spPr>
          <a:xfrm>
            <a:off x="981375" y="5341925"/>
            <a:ext cx="7533300" cy="682500"/>
          </a:xfrm>
          <a:prstGeom prst="roundRect">
            <a:avLst>
              <a:gd fmla="val 16667" name="adj"/>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rPr>
              <a:t>RARA Registration verifies these items..we might too</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33b84b0fa20_0_34"/>
          <p:cNvSpPr txBox="1"/>
          <p:nvPr/>
        </p:nvSpPr>
        <p:spPr>
          <a:xfrm>
            <a:off x="1652588" y="557212"/>
            <a:ext cx="65484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Airframe Check Items</a:t>
            </a:r>
            <a:endParaRPr b="0" i="0" sz="1400" u="none" cap="none" strike="noStrike">
              <a:solidFill>
                <a:srgbClr val="000000"/>
              </a:solidFill>
              <a:latin typeface="Arial"/>
              <a:ea typeface="Arial"/>
              <a:cs typeface="Arial"/>
              <a:sym typeface="Arial"/>
            </a:endParaRPr>
          </a:p>
        </p:txBody>
      </p:sp>
      <p:sp>
        <p:nvSpPr>
          <p:cNvPr id="182" name="Google Shape;182;g33b84b0fa20_0_34"/>
          <p:cNvSpPr txBox="1"/>
          <p:nvPr/>
        </p:nvSpPr>
        <p:spPr>
          <a:xfrm>
            <a:off x="647700" y="1547812"/>
            <a:ext cx="3756000" cy="50214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Weight (500 lb min)</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CG (8- 25% MAC)</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Wing Area (66 Sq ft)</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Landing Gear </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Brakes</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Visibility </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83" name="Google Shape;183;g33b84b0fa20_0_34"/>
          <p:cNvSpPr txBox="1"/>
          <p:nvPr/>
        </p:nvSpPr>
        <p:spPr>
          <a:xfrm>
            <a:off x="4248150" y="1547812"/>
            <a:ext cx="4476600" cy="42909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Cockpit (Freedom, Turnover Protection)</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Canopy (Security/Release)</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Construction (Quality, Materials)</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Propeller (</a:t>
            </a:r>
            <a:r>
              <a:rPr lang="en-US" sz="2400">
                <a:solidFill>
                  <a:schemeClr val="dk1"/>
                </a:solidFill>
              </a:rPr>
              <a:t>Condition</a:t>
            </a:r>
            <a:r>
              <a:rPr b="0" i="0" lang="en-US" sz="24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33b84b0fa20_0_42"/>
          <p:cNvSpPr txBox="1"/>
          <p:nvPr/>
        </p:nvSpPr>
        <p:spPr>
          <a:xfrm>
            <a:off x="1652588" y="557212"/>
            <a:ext cx="65484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Airframe Check Items</a:t>
            </a:r>
            <a:endParaRPr b="0" i="0" sz="1400" u="none" cap="none" strike="noStrike">
              <a:solidFill>
                <a:srgbClr val="000000"/>
              </a:solidFill>
              <a:latin typeface="Arial"/>
              <a:ea typeface="Arial"/>
              <a:cs typeface="Arial"/>
              <a:sym typeface="Arial"/>
            </a:endParaRPr>
          </a:p>
        </p:txBody>
      </p:sp>
      <p:sp>
        <p:nvSpPr>
          <p:cNvPr id="189" name="Google Shape;189;g33b84b0fa20_0_42"/>
          <p:cNvSpPr txBox="1"/>
          <p:nvPr/>
        </p:nvSpPr>
        <p:spPr>
          <a:xfrm>
            <a:off x="647700" y="1433512"/>
            <a:ext cx="3276600" cy="50214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Eng mount (no cracks)</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Fuel System/Vent</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Flight Controls (connected/correct)</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Ballast?</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Harness Condition</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Control Sys “Slop” (Ails, Rud, Elev)</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90" name="Google Shape;190;g33b84b0fa20_0_42"/>
          <p:cNvSpPr txBox="1"/>
          <p:nvPr/>
        </p:nvSpPr>
        <p:spPr>
          <a:xfrm>
            <a:off x="4248150" y="1433512"/>
            <a:ext cx="4476600" cy="465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Proper Safety (prop, controls, etc.)</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Firewall Security (seals)</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Race Number (Legible, 16 inches x 2 inches stroke)</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Char char="•"/>
            </a:pPr>
            <a:r>
              <a:rPr lang="en-US" sz="2400">
                <a:solidFill>
                  <a:schemeClr val="dk1"/>
                </a:solidFill>
              </a:rPr>
              <a:t>Engine Retention Cable</a:t>
            </a:r>
            <a:endParaRPr sz="2400">
              <a:solidFill>
                <a:schemeClr val="dk1"/>
              </a:solidFil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5"/>
          <p:cNvSpPr txBox="1"/>
          <p:nvPr/>
        </p:nvSpPr>
        <p:spPr>
          <a:xfrm>
            <a:off x="2090738" y="652462"/>
            <a:ext cx="4891087"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1" i="0" lang="en-US" sz="3600" u="sng" cap="none" strike="noStrike">
                <a:solidFill>
                  <a:schemeClr val="dk1"/>
                </a:solidFill>
              </a:rPr>
              <a:t>Agenda</a:t>
            </a:r>
            <a:endParaRPr b="1" i="0" sz="1400" u="none" cap="none" strike="noStrike">
              <a:solidFill>
                <a:srgbClr val="000000"/>
              </a:solidFill>
            </a:endParaRPr>
          </a:p>
        </p:txBody>
      </p:sp>
      <p:sp>
        <p:nvSpPr>
          <p:cNvPr id="61" name="Google Shape;61;p5"/>
          <p:cNvSpPr txBox="1"/>
          <p:nvPr/>
        </p:nvSpPr>
        <p:spPr>
          <a:xfrm>
            <a:off x="276075" y="1583875"/>
            <a:ext cx="4416000" cy="5117700"/>
          </a:xfrm>
          <a:prstGeom prst="rect">
            <a:avLst/>
          </a:prstGeom>
          <a:noFill/>
          <a:ln>
            <a:noFill/>
          </a:ln>
        </p:spPr>
        <p:txBody>
          <a:bodyPr anchorCtr="0" anchor="t" bIns="45700" lIns="91425" spcFirstLastPara="1" rIns="91425" wrap="square" tIns="45700">
            <a:noAutofit/>
          </a:bodyPr>
          <a:lstStyle/>
          <a:p>
            <a:pPr indent="-334962" lvl="0" marL="347662" marR="0" rtl="0" algn="l">
              <a:lnSpc>
                <a:spcPct val="150000"/>
              </a:lnSpc>
              <a:spcBef>
                <a:spcPts val="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Introductions</a:t>
            </a:r>
            <a:endParaRPr b="0" i="0" sz="2200" u="none" cap="none" strike="noStrike">
              <a:solidFill>
                <a:schemeClr val="dk1"/>
              </a:solidFill>
              <a:latin typeface="Arial"/>
              <a:ea typeface="Arial"/>
              <a:cs typeface="Arial"/>
              <a:sym typeface="Arial"/>
            </a:endParaRPr>
          </a:p>
          <a:p>
            <a:pPr indent="-334962" lvl="0" marL="347662" marR="0" rtl="0" algn="l">
              <a:lnSpc>
                <a:spcPct val="150000"/>
              </a:lnSpc>
              <a:spcBef>
                <a:spcPts val="0"/>
              </a:spcBef>
              <a:spcAft>
                <a:spcPts val="0"/>
              </a:spcAft>
              <a:buClr>
                <a:schemeClr val="dk1"/>
              </a:buClr>
              <a:buSzPts val="2200"/>
              <a:buChar char="•"/>
            </a:pPr>
            <a:r>
              <a:rPr lang="en-US" sz="2200">
                <a:solidFill>
                  <a:schemeClr val="dk1"/>
                </a:solidFill>
              </a:rPr>
              <a:t>BARC Code of Conduct</a:t>
            </a:r>
            <a:endParaRPr sz="2200">
              <a:solidFill>
                <a:schemeClr val="dk1"/>
              </a:solidFill>
            </a:endParaRPr>
          </a:p>
          <a:p>
            <a:pPr indent="-334962" lvl="0" marL="347662" marR="0" rtl="0" algn="l">
              <a:lnSpc>
                <a:spcPct val="150000"/>
              </a:lnSpc>
              <a:spcBef>
                <a:spcPts val="0"/>
              </a:spcBef>
              <a:spcAft>
                <a:spcPts val="0"/>
              </a:spcAft>
              <a:buClr>
                <a:schemeClr val="dk1"/>
              </a:buClr>
              <a:buSzPts val="2200"/>
              <a:buChar char="•"/>
            </a:pPr>
            <a:r>
              <a:rPr lang="en-US" sz="2200">
                <a:solidFill>
                  <a:schemeClr val="dk1"/>
                </a:solidFill>
              </a:rPr>
              <a:t>PRS Training Objectives</a:t>
            </a:r>
            <a:endParaRPr sz="2200">
              <a:solidFill>
                <a:schemeClr val="dk1"/>
              </a:solidFill>
            </a:endParaRPr>
          </a:p>
          <a:p>
            <a:pPr indent="-334962" lvl="0" marL="347662" marR="0" rtl="0" algn="l">
              <a:lnSpc>
                <a:spcPct val="150000"/>
              </a:lnSpc>
              <a:spcBef>
                <a:spcPts val="0"/>
              </a:spcBef>
              <a:spcAft>
                <a:spcPts val="0"/>
              </a:spcAft>
              <a:buClr>
                <a:schemeClr val="dk1"/>
              </a:buClr>
              <a:buSzPts val="2200"/>
              <a:buChar char="•"/>
            </a:pPr>
            <a:r>
              <a:rPr lang="en-US" sz="2200">
                <a:solidFill>
                  <a:schemeClr val="dk1"/>
                </a:solidFill>
              </a:rPr>
              <a:t>Requirements</a:t>
            </a:r>
            <a:endParaRPr sz="2200">
              <a:solidFill>
                <a:schemeClr val="dk1"/>
              </a:solidFill>
            </a:endParaRPr>
          </a:p>
          <a:p>
            <a:pPr indent="-334962" lvl="0" marL="347662" marR="0" rtl="0" algn="l">
              <a:lnSpc>
                <a:spcPct val="150000"/>
              </a:lnSpc>
              <a:spcBef>
                <a:spcPts val="0"/>
              </a:spcBef>
              <a:spcAft>
                <a:spcPts val="0"/>
              </a:spcAft>
              <a:buClr>
                <a:schemeClr val="dk1"/>
              </a:buClr>
              <a:buSzPts val="2200"/>
              <a:buChar char="•"/>
            </a:pPr>
            <a:r>
              <a:rPr lang="en-US" sz="2200">
                <a:solidFill>
                  <a:schemeClr val="dk1"/>
                </a:solidFill>
              </a:rPr>
              <a:t>Racing License</a:t>
            </a:r>
            <a:endParaRPr sz="2200">
              <a:solidFill>
                <a:schemeClr val="dk1"/>
              </a:solidFill>
            </a:endParaRPr>
          </a:p>
          <a:p>
            <a:pPr indent="-334962" lvl="0" marL="347662" marR="0" rtl="0" algn="l">
              <a:lnSpc>
                <a:spcPct val="150000"/>
              </a:lnSpc>
              <a:spcBef>
                <a:spcPts val="0"/>
              </a:spcBef>
              <a:spcAft>
                <a:spcPts val="0"/>
              </a:spcAft>
              <a:buClr>
                <a:schemeClr val="dk1"/>
              </a:buClr>
              <a:buSzPts val="2200"/>
              <a:buChar char="•"/>
            </a:pPr>
            <a:r>
              <a:rPr lang="en-US" sz="2200">
                <a:solidFill>
                  <a:schemeClr val="dk1"/>
                </a:solidFill>
              </a:rPr>
              <a:t>Tech Inspections</a:t>
            </a:r>
            <a:endParaRPr sz="2200">
              <a:solidFill>
                <a:schemeClr val="dk1"/>
              </a:solidFill>
            </a:endParaRPr>
          </a:p>
          <a:p>
            <a:pPr indent="-334962" lvl="0" marL="347662" marR="0" rtl="0" algn="l">
              <a:lnSpc>
                <a:spcPct val="150000"/>
              </a:lnSpc>
              <a:spcBef>
                <a:spcPts val="0"/>
              </a:spcBef>
              <a:spcAft>
                <a:spcPts val="0"/>
              </a:spcAft>
              <a:buClr>
                <a:schemeClr val="dk1"/>
              </a:buClr>
              <a:buSzPts val="2200"/>
              <a:buChar char="•"/>
            </a:pPr>
            <a:r>
              <a:rPr lang="en-US" sz="2200">
                <a:solidFill>
                  <a:schemeClr val="dk1"/>
                </a:solidFill>
              </a:rPr>
              <a:t>Intro to Pylon Racing</a:t>
            </a:r>
            <a:endParaRPr b="0" i="0" sz="2200" u="none" cap="none" strike="noStrike">
              <a:solidFill>
                <a:schemeClr val="dk1"/>
              </a:solidFill>
              <a:latin typeface="Arial"/>
              <a:ea typeface="Arial"/>
              <a:cs typeface="Arial"/>
              <a:sym typeface="Arial"/>
            </a:endParaRPr>
          </a:p>
          <a:p>
            <a:pPr indent="-334962" lvl="0" marL="347662" marR="0" rtl="0" algn="l">
              <a:lnSpc>
                <a:spcPct val="150000"/>
              </a:lnSpc>
              <a:spcBef>
                <a:spcPts val="0"/>
              </a:spcBef>
              <a:spcAft>
                <a:spcPts val="0"/>
              </a:spcAft>
              <a:buClr>
                <a:schemeClr val="dk1"/>
              </a:buClr>
              <a:buSzPts val="2200"/>
              <a:buChar char="•"/>
            </a:pPr>
            <a:r>
              <a:rPr lang="en-US" sz="2200">
                <a:solidFill>
                  <a:schemeClr val="dk1"/>
                </a:solidFill>
              </a:rPr>
              <a:t>Flight Evaluation Profile</a:t>
            </a:r>
            <a:endParaRPr sz="2200">
              <a:solidFill>
                <a:schemeClr val="dk1"/>
              </a:solidFill>
            </a:endParaRPr>
          </a:p>
          <a:p>
            <a:pPr indent="-334962" lvl="0" marL="347662" marR="0" rtl="0" algn="l">
              <a:lnSpc>
                <a:spcPct val="150000"/>
              </a:lnSpc>
              <a:spcBef>
                <a:spcPts val="0"/>
              </a:spcBef>
              <a:spcAft>
                <a:spcPts val="0"/>
              </a:spcAft>
              <a:buClr>
                <a:schemeClr val="dk1"/>
              </a:buClr>
              <a:buSzPts val="2200"/>
              <a:buChar char="•"/>
            </a:pPr>
            <a:r>
              <a:rPr b="0" i="0" lang="en-US" sz="2200" u="none" cap="none" strike="noStrike">
                <a:solidFill>
                  <a:schemeClr val="dk1"/>
                </a:solidFill>
                <a:latin typeface="Arial"/>
                <a:ea typeface="Arial"/>
                <a:cs typeface="Arial"/>
                <a:sym typeface="Arial"/>
              </a:rPr>
              <a:t>Racing Procedures</a:t>
            </a:r>
            <a:endParaRPr sz="2200">
              <a:solidFill>
                <a:schemeClr val="dk1"/>
              </a:solidFill>
            </a:endParaRPr>
          </a:p>
          <a:p>
            <a:pPr indent="-334962" lvl="0" marL="347662" marR="0" rtl="0" algn="l">
              <a:lnSpc>
                <a:spcPct val="150000"/>
              </a:lnSpc>
              <a:spcBef>
                <a:spcPts val="0"/>
              </a:spcBef>
              <a:spcAft>
                <a:spcPts val="0"/>
              </a:spcAft>
              <a:buClr>
                <a:schemeClr val="dk1"/>
              </a:buClr>
              <a:buSzPts val="2200"/>
              <a:buChar char="•"/>
            </a:pPr>
            <a:r>
              <a:rPr lang="en-US" sz="2200">
                <a:solidFill>
                  <a:schemeClr val="dk1"/>
                </a:solidFill>
              </a:rPr>
              <a:t>Threats &amp; Emergencies</a:t>
            </a:r>
            <a:endParaRPr b="0" i="0" sz="2200" u="none" cap="none" strike="noStrike">
              <a:solidFill>
                <a:schemeClr val="dk1"/>
              </a:solidFill>
              <a:latin typeface="Arial"/>
              <a:ea typeface="Arial"/>
              <a:cs typeface="Arial"/>
              <a:sym typeface="Arial"/>
            </a:endParaRPr>
          </a:p>
        </p:txBody>
      </p:sp>
      <p:pic>
        <p:nvPicPr>
          <p:cNvPr descr="Image" id="62" name="Google Shape;62;p5"/>
          <p:cNvPicPr preferRelativeResize="0"/>
          <p:nvPr/>
        </p:nvPicPr>
        <p:blipFill rotWithShape="1">
          <a:blip r:embed="rId3">
            <a:alphaModFix/>
          </a:blip>
          <a:srcRect b="0" l="0" r="0" t="0"/>
          <a:stretch/>
        </p:blipFill>
        <p:spPr>
          <a:xfrm>
            <a:off x="4504951" y="2320516"/>
            <a:ext cx="4416000" cy="3287133"/>
          </a:xfrm>
          <a:prstGeom prst="rect">
            <a:avLst/>
          </a:prstGeom>
          <a:noFill/>
          <a:ln cap="flat" cmpd="sng" w="25400">
            <a:solidFill>
              <a:srgbClr val="000000"/>
            </a:solidFill>
            <a:prstDash val="solid"/>
            <a:miter lim="400000"/>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33b84b0fa20_0_50"/>
          <p:cNvSpPr txBox="1"/>
          <p:nvPr/>
        </p:nvSpPr>
        <p:spPr>
          <a:xfrm>
            <a:off x="1652588" y="557212"/>
            <a:ext cx="65484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lang="en-US" sz="3600" u="sng">
                <a:solidFill>
                  <a:schemeClr val="dk1"/>
                </a:solidFill>
              </a:rPr>
              <a:t>Engine</a:t>
            </a:r>
            <a:r>
              <a:rPr b="0" i="0" lang="en-US" sz="3600" u="sng" cap="none" strike="noStrike">
                <a:solidFill>
                  <a:schemeClr val="dk1"/>
                </a:solidFill>
                <a:latin typeface="Arial"/>
                <a:ea typeface="Arial"/>
                <a:cs typeface="Arial"/>
                <a:sym typeface="Arial"/>
              </a:rPr>
              <a:t> Check Items</a:t>
            </a:r>
            <a:endParaRPr b="0" i="0" sz="1400" u="none" cap="none" strike="noStrike">
              <a:solidFill>
                <a:srgbClr val="000000"/>
              </a:solidFill>
              <a:latin typeface="Arial"/>
              <a:ea typeface="Arial"/>
              <a:cs typeface="Arial"/>
              <a:sym typeface="Arial"/>
            </a:endParaRPr>
          </a:p>
        </p:txBody>
      </p:sp>
      <p:sp>
        <p:nvSpPr>
          <p:cNvPr id="196" name="Google Shape;196;g33b84b0fa20_0_50"/>
          <p:cNvSpPr txBox="1"/>
          <p:nvPr/>
        </p:nvSpPr>
        <p:spPr>
          <a:xfrm>
            <a:off x="619250" y="2216053"/>
            <a:ext cx="3276600" cy="37740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400"/>
              <a:buFont typeface="Arial"/>
              <a:buChar char="•"/>
            </a:pPr>
            <a:r>
              <a:rPr lang="en-US" sz="2400">
                <a:solidFill>
                  <a:schemeClr val="dk1"/>
                </a:solidFill>
              </a:rPr>
              <a:t>Safety Cable (¼”)</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lang="en-US" sz="2400">
                <a:solidFill>
                  <a:schemeClr val="dk1"/>
                </a:solidFill>
              </a:rPr>
              <a:t>Mags/Elec Ignition</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lang="en-US" sz="2400">
                <a:solidFill>
                  <a:schemeClr val="dk1"/>
                </a:solidFill>
              </a:rPr>
              <a:t>Exhaust System</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lang="en-US" sz="2400">
                <a:solidFill>
                  <a:schemeClr val="dk1"/>
                </a:solidFill>
              </a:rPr>
              <a:t>Engine Controls (Throttle/Mixture)</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lang="en-US" sz="2400">
                <a:solidFill>
                  <a:schemeClr val="dk1"/>
                </a:solidFill>
              </a:rPr>
              <a:t>Fuel System (Cutoff/Pumps)</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1200"/>
              </a:spcBef>
              <a:spcAft>
                <a:spcPts val="0"/>
              </a:spcAft>
              <a:buNone/>
            </a:pPr>
            <a:r>
              <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97" name="Google Shape;197;g33b84b0fa20_0_50"/>
          <p:cNvSpPr txBox="1"/>
          <p:nvPr/>
        </p:nvSpPr>
        <p:spPr>
          <a:xfrm>
            <a:off x="4248150" y="2216055"/>
            <a:ext cx="4476600" cy="272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Prop Safety (prop, controls, etc.)</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lang="en-US" sz="2400">
                <a:solidFill>
                  <a:schemeClr val="dk1"/>
                </a:solidFill>
              </a:rPr>
              <a:t>Use/Application of Safety Wire</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None/>
            </a:pPr>
            <a:r>
              <a:t/>
            </a:r>
            <a:endParaRPr sz="2400">
              <a:solidFill>
                <a:schemeClr val="dk1"/>
              </a:solidFil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33b84b0fa20_0_58"/>
          <p:cNvSpPr txBox="1"/>
          <p:nvPr/>
        </p:nvSpPr>
        <p:spPr>
          <a:xfrm>
            <a:off x="1652588" y="557212"/>
            <a:ext cx="65484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Avionics</a:t>
            </a:r>
            <a:endParaRPr b="0" i="0" sz="1400" u="none" cap="none" strike="noStrike">
              <a:solidFill>
                <a:srgbClr val="000000"/>
              </a:solidFill>
              <a:latin typeface="Arial"/>
              <a:ea typeface="Arial"/>
              <a:cs typeface="Arial"/>
              <a:sym typeface="Arial"/>
            </a:endParaRPr>
          </a:p>
        </p:txBody>
      </p:sp>
      <p:sp>
        <p:nvSpPr>
          <p:cNvPr id="203" name="Google Shape;203;g33b84b0fa20_0_58"/>
          <p:cNvSpPr txBox="1"/>
          <p:nvPr/>
        </p:nvSpPr>
        <p:spPr>
          <a:xfrm>
            <a:off x="647700" y="1547812"/>
            <a:ext cx="7677300" cy="53865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Radio must Operate on the race course at speed</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Work Antenna &amp; Shielding Before the Race</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Be Alert for Stuck Mic Switches</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Don’t Create A Hazard with Your Radio Installation</a:t>
            </a:r>
            <a:endParaRPr b="0" i="0" sz="1400" u="none" cap="none" strike="noStrike">
              <a:solidFill>
                <a:srgbClr val="000000"/>
              </a:solidFill>
              <a:latin typeface="Arial"/>
              <a:ea typeface="Arial"/>
              <a:cs typeface="Arial"/>
              <a:sym typeface="Arial"/>
            </a:endParaRPr>
          </a:p>
          <a:p>
            <a:pPr indent="-285750" lvl="1" marL="85725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Batteries</a:t>
            </a:r>
            <a:endParaRPr b="0" i="0" sz="1400" u="none" cap="none" strike="noStrike">
              <a:solidFill>
                <a:srgbClr val="000000"/>
              </a:solidFill>
              <a:latin typeface="Arial"/>
              <a:ea typeface="Arial"/>
              <a:cs typeface="Arial"/>
              <a:sym typeface="Arial"/>
            </a:endParaRPr>
          </a:p>
          <a:p>
            <a:pPr indent="-285750" lvl="1" marL="85725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Freedom of Movement</a:t>
            </a:r>
            <a:endParaRPr b="0" i="0" sz="1400" u="none" cap="none" strike="noStrike">
              <a:solidFill>
                <a:srgbClr val="000000"/>
              </a:solidFill>
              <a:latin typeface="Arial"/>
              <a:ea typeface="Arial"/>
              <a:cs typeface="Arial"/>
              <a:sym typeface="Arial"/>
            </a:endParaRPr>
          </a:p>
          <a:p>
            <a:pPr indent="-285750" lvl="1" marL="85725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Projectile During Crash</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204" name="Google Shape;204;g33b84b0fa20_0_58"/>
          <p:cNvPicPr preferRelativeResize="0"/>
          <p:nvPr/>
        </p:nvPicPr>
        <p:blipFill rotWithShape="1">
          <a:blip r:embed="rId3">
            <a:alphaModFix/>
          </a:blip>
          <a:srcRect b="0" l="0" r="0" t="0"/>
          <a:stretch/>
        </p:blipFill>
        <p:spPr>
          <a:xfrm>
            <a:off x="6348412" y="3743325"/>
            <a:ext cx="1841499" cy="174783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33b84b0fa20_0_66"/>
          <p:cNvSpPr txBox="1"/>
          <p:nvPr/>
        </p:nvSpPr>
        <p:spPr>
          <a:xfrm>
            <a:off x="1538287" y="576262"/>
            <a:ext cx="72534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Flight – New or Modified Aircraft</a:t>
            </a:r>
            <a:endParaRPr b="0" i="0" sz="1400" u="none" cap="none" strike="noStrike">
              <a:solidFill>
                <a:srgbClr val="000000"/>
              </a:solidFill>
              <a:latin typeface="Arial"/>
              <a:ea typeface="Arial"/>
              <a:cs typeface="Arial"/>
              <a:sym typeface="Arial"/>
            </a:endParaRPr>
          </a:p>
        </p:txBody>
      </p:sp>
      <p:sp>
        <p:nvSpPr>
          <p:cNvPr id="210" name="Google Shape;210;g33b84b0fa20_0_66"/>
          <p:cNvSpPr txBox="1"/>
          <p:nvPr/>
        </p:nvSpPr>
        <p:spPr>
          <a:xfrm>
            <a:off x="685800" y="1909763"/>
            <a:ext cx="4933800" cy="44736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1.1 V</a:t>
            </a:r>
            <a:r>
              <a:rPr b="0" baseline="-25000" i="0" lang="en-US" sz="2400" u="none" cap="none" strike="noStrike">
                <a:solidFill>
                  <a:schemeClr val="dk1"/>
                </a:solidFill>
                <a:latin typeface="Arial"/>
                <a:ea typeface="Arial"/>
                <a:cs typeface="Arial"/>
                <a:sym typeface="Arial"/>
              </a:rPr>
              <a:t>h</a:t>
            </a:r>
            <a:r>
              <a:rPr b="0" i="0" lang="en-US" sz="2400" u="none" cap="none" strike="noStrike">
                <a:solidFill>
                  <a:schemeClr val="dk1"/>
                </a:solidFill>
                <a:latin typeface="Arial"/>
                <a:ea typeface="Arial"/>
                <a:cs typeface="Arial"/>
                <a:sym typeface="Arial"/>
              </a:rPr>
              <a:t> Dive Demonstration</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lang="en-US" sz="2400">
                <a:solidFill>
                  <a:schemeClr val="dk1"/>
                </a:solidFill>
              </a:rPr>
              <a:t>4</a:t>
            </a:r>
            <a:r>
              <a:rPr b="0" i="0" lang="en-US" sz="2400" u="none" cap="none" strike="noStrike">
                <a:solidFill>
                  <a:schemeClr val="dk1"/>
                </a:solidFill>
                <a:latin typeface="Arial"/>
                <a:ea typeface="Arial"/>
                <a:cs typeface="Arial"/>
                <a:sym typeface="Arial"/>
              </a:rPr>
              <a:t>g pull-up Demo</a:t>
            </a:r>
            <a:endParaRPr b="0" i="0" sz="1400" u="none" cap="none" strike="noStrike">
              <a:solidFill>
                <a:srgbClr val="000000"/>
              </a:solidFill>
              <a:latin typeface="Arial"/>
              <a:ea typeface="Arial"/>
              <a:cs typeface="Arial"/>
              <a:sym typeface="Arial"/>
            </a:endParaRPr>
          </a:p>
          <a:p>
            <a:pPr indent="-285750" lvl="1" marL="857250"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Owner to Provide Recording G-Meter</a:t>
            </a:r>
            <a:endParaRPr b="0" i="0" sz="1400" u="none" cap="none" strike="noStrike">
              <a:solidFill>
                <a:srgbClr val="000000"/>
              </a:solidFill>
              <a:latin typeface="Arial"/>
              <a:ea typeface="Arial"/>
              <a:cs typeface="Arial"/>
              <a:sym typeface="Arial"/>
            </a:endParaRPr>
          </a:p>
          <a:p>
            <a:pPr indent="-285750" lvl="1" marL="857250"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Meter must be Mounted Securely</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211" name="Google Shape;211;g33b84b0fa20_0_66"/>
          <p:cNvPicPr preferRelativeResize="0"/>
          <p:nvPr/>
        </p:nvPicPr>
        <p:blipFill rotWithShape="1">
          <a:blip r:embed="rId3">
            <a:alphaModFix/>
          </a:blip>
          <a:srcRect b="0" l="0" r="0" t="0"/>
          <a:stretch/>
        </p:blipFill>
        <p:spPr>
          <a:xfrm>
            <a:off x="6069012" y="1471612"/>
            <a:ext cx="1928812" cy="1890712"/>
          </a:xfrm>
          <a:prstGeom prst="rect">
            <a:avLst/>
          </a:prstGeom>
          <a:noFill/>
          <a:ln>
            <a:noFill/>
          </a:ln>
        </p:spPr>
      </p:pic>
      <p:pic>
        <p:nvPicPr>
          <p:cNvPr id="212" name="Google Shape;212;g33b84b0fa20_0_66"/>
          <p:cNvPicPr preferRelativeResize="0"/>
          <p:nvPr/>
        </p:nvPicPr>
        <p:blipFill rotWithShape="1">
          <a:blip r:embed="rId4">
            <a:alphaModFix/>
          </a:blip>
          <a:srcRect b="0" l="0" r="0" t="0"/>
          <a:stretch/>
        </p:blipFill>
        <p:spPr>
          <a:xfrm>
            <a:off x="6159500" y="3435350"/>
            <a:ext cx="1752600" cy="17589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g33b84b0fa20_0_75"/>
          <p:cNvPicPr preferRelativeResize="0"/>
          <p:nvPr/>
        </p:nvPicPr>
        <p:blipFill rotWithShape="1">
          <a:blip r:embed="rId3">
            <a:alphaModFix/>
          </a:blip>
          <a:srcRect b="0" l="0" r="0" t="0"/>
          <a:stretch/>
        </p:blipFill>
        <p:spPr>
          <a:xfrm>
            <a:off x="5137150" y="3452812"/>
            <a:ext cx="3422648" cy="2566987"/>
          </a:xfrm>
          <a:prstGeom prst="rect">
            <a:avLst/>
          </a:prstGeom>
          <a:noFill/>
          <a:ln>
            <a:noFill/>
          </a:ln>
        </p:spPr>
      </p:pic>
      <p:sp>
        <p:nvSpPr>
          <p:cNvPr id="218" name="Google Shape;218;g33b84b0fa20_0_75"/>
          <p:cNvSpPr txBox="1"/>
          <p:nvPr/>
        </p:nvSpPr>
        <p:spPr>
          <a:xfrm>
            <a:off x="1843088" y="576262"/>
            <a:ext cx="65484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Post-Race Tech Inspections</a:t>
            </a:r>
            <a:endParaRPr b="0" i="0" sz="1400" u="none" cap="none" strike="noStrike">
              <a:solidFill>
                <a:srgbClr val="000000"/>
              </a:solidFill>
              <a:latin typeface="Arial"/>
              <a:ea typeface="Arial"/>
              <a:cs typeface="Arial"/>
              <a:sym typeface="Arial"/>
            </a:endParaRPr>
          </a:p>
        </p:txBody>
      </p:sp>
      <p:sp>
        <p:nvSpPr>
          <p:cNvPr id="219" name="Google Shape;219;g33b84b0fa20_0_75"/>
          <p:cNvSpPr txBox="1"/>
          <p:nvPr/>
        </p:nvSpPr>
        <p:spPr>
          <a:xfrm>
            <a:off x="628650" y="1566862"/>
            <a:ext cx="5943600" cy="41085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Winners</a:t>
            </a:r>
            <a:endParaRPr b="0" i="0" sz="1400" u="none" cap="none" strike="noStrike">
              <a:solidFill>
                <a:srgbClr val="000000"/>
              </a:solidFill>
              <a:latin typeface="Arial"/>
              <a:ea typeface="Arial"/>
              <a:cs typeface="Arial"/>
              <a:sym typeface="Arial"/>
            </a:endParaRPr>
          </a:p>
          <a:p>
            <a:pPr indent="-296862" lvl="1" marL="804862"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Top 3 Finishers Gold Guaranteed</a:t>
            </a:r>
            <a:endParaRPr b="0" i="0" sz="1400" u="none" cap="none" strike="noStrike">
              <a:solidFill>
                <a:srgbClr val="000000"/>
              </a:solidFill>
              <a:latin typeface="Arial"/>
              <a:ea typeface="Arial"/>
              <a:cs typeface="Arial"/>
              <a:sym typeface="Arial"/>
            </a:endParaRPr>
          </a:p>
          <a:p>
            <a:pPr indent="-296862" lvl="1" marL="804862"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Top Finisher and Possibly 2 &amp; 3 from Silver &amp; Bronze</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0" lvl="0" marL="457200" marR="0" rtl="0" algn="l">
              <a:lnSpc>
                <a:spcPct val="100000"/>
              </a:lnSpc>
              <a:spcBef>
                <a:spcPts val="1200"/>
              </a:spcBef>
              <a:spcAft>
                <a:spcPts val="0"/>
              </a:spcAft>
              <a:buNone/>
            </a:pPr>
            <a:r>
              <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33b84b0fa20_0_81"/>
          <p:cNvSpPr txBox="1"/>
          <p:nvPr/>
        </p:nvSpPr>
        <p:spPr>
          <a:xfrm>
            <a:off x="2085975" y="630237"/>
            <a:ext cx="64992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Tech Inspection Summary</a:t>
            </a:r>
            <a:endParaRPr b="0" i="0" sz="1400" u="none" cap="none" strike="noStrike">
              <a:solidFill>
                <a:srgbClr val="000000"/>
              </a:solidFill>
              <a:latin typeface="Arial"/>
              <a:ea typeface="Arial"/>
              <a:cs typeface="Arial"/>
              <a:sym typeface="Arial"/>
            </a:endParaRPr>
          </a:p>
        </p:txBody>
      </p:sp>
      <p:sp>
        <p:nvSpPr>
          <p:cNvPr id="225" name="Google Shape;225;g33b84b0fa20_0_81"/>
          <p:cNvSpPr txBox="1"/>
          <p:nvPr/>
        </p:nvSpPr>
        <p:spPr>
          <a:xfrm>
            <a:off x="5353050" y="1643063"/>
            <a:ext cx="3276600" cy="62991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Verify Compliance with Tech Rules</a:t>
            </a:r>
            <a:endParaRPr b="0" i="0" sz="1400" u="none" cap="none" strike="noStrike">
              <a:solidFill>
                <a:srgbClr val="000000"/>
              </a:solidFill>
              <a:latin typeface="Arial"/>
              <a:ea typeface="Arial"/>
              <a:cs typeface="Arial"/>
              <a:sym typeface="Arial"/>
            </a:endParaRPr>
          </a:p>
          <a:p>
            <a:pPr indent="-228600" lvl="1" marL="80010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Details available on-line</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Spot Unsafe Conditions</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Goes Better if You Have Checked Everything Before Arriving at a Race Site </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226" name="Google Shape;226;g33b84b0fa20_0_81" title="IMG_4896.HEIC"/>
          <p:cNvPicPr preferRelativeResize="0"/>
          <p:nvPr/>
        </p:nvPicPr>
        <p:blipFill>
          <a:blip r:embed="rId3">
            <a:alphaModFix/>
          </a:blip>
          <a:stretch>
            <a:fillRect/>
          </a:stretch>
        </p:blipFill>
        <p:spPr>
          <a:xfrm>
            <a:off x="180850" y="2064262"/>
            <a:ext cx="5048253" cy="378619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33b84b0fa20_0_117"/>
          <p:cNvSpPr txBox="1"/>
          <p:nvPr/>
        </p:nvSpPr>
        <p:spPr>
          <a:xfrm>
            <a:off x="1607800" y="2148450"/>
            <a:ext cx="6545100" cy="212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000"/>
              <a:t>Intro To Pylon Air Racing</a:t>
            </a:r>
            <a:endParaRPr b="1" sz="40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33b84b0fa20_0_121"/>
          <p:cNvSpPr txBox="1"/>
          <p:nvPr/>
        </p:nvSpPr>
        <p:spPr>
          <a:xfrm>
            <a:off x="1878125" y="2589550"/>
            <a:ext cx="6374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t>Fundamentals of Low Altitude Flight</a:t>
            </a:r>
            <a:endParaRPr sz="30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33b84b0fa20_0_129"/>
          <p:cNvSpPr txBox="1"/>
          <p:nvPr/>
        </p:nvSpPr>
        <p:spPr>
          <a:xfrm>
            <a:off x="2120000" y="597600"/>
            <a:ext cx="5662800" cy="112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Ref from USAF 11-202v3</a:t>
            </a:r>
            <a:endParaRPr/>
          </a:p>
        </p:txBody>
      </p:sp>
      <p:pic>
        <p:nvPicPr>
          <p:cNvPr id="242" name="Google Shape;242;g33b84b0fa20_0_129"/>
          <p:cNvPicPr preferRelativeResize="0"/>
          <p:nvPr/>
        </p:nvPicPr>
        <p:blipFill>
          <a:blip r:embed="rId3">
            <a:alphaModFix/>
          </a:blip>
          <a:stretch>
            <a:fillRect/>
          </a:stretch>
        </p:blipFill>
        <p:spPr>
          <a:xfrm>
            <a:off x="6364275" y="0"/>
            <a:ext cx="2779725" cy="3174875"/>
          </a:xfrm>
          <a:prstGeom prst="rect">
            <a:avLst/>
          </a:prstGeom>
          <a:noFill/>
          <a:ln>
            <a:noFill/>
          </a:ln>
        </p:spPr>
      </p:pic>
      <p:sp>
        <p:nvSpPr>
          <p:cNvPr id="243" name="Google Shape;243;g33b84b0fa20_0_129"/>
          <p:cNvSpPr txBox="1"/>
          <p:nvPr/>
        </p:nvSpPr>
        <p:spPr>
          <a:xfrm>
            <a:off x="685800" y="1909763"/>
            <a:ext cx="4933800" cy="44736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400"/>
              <a:buFont typeface="Arial"/>
              <a:buChar char="•"/>
            </a:pPr>
            <a:r>
              <a:rPr lang="en-US" sz="2400">
                <a:solidFill>
                  <a:schemeClr val="dk1"/>
                </a:solidFill>
              </a:rPr>
              <a:t>Time to Impact is less than one second in an overbank from 50’</a:t>
            </a:r>
            <a:endParaRPr sz="2400">
              <a:solidFill>
                <a:schemeClr val="dk1"/>
              </a:solidFill>
            </a:endParaRPr>
          </a:p>
          <a:p>
            <a:pPr indent="0" lvl="0" marL="0" marR="0" rtl="0" algn="l">
              <a:lnSpc>
                <a:spcPct val="100000"/>
              </a:lnSpc>
              <a:spcBef>
                <a:spcPts val="1200"/>
              </a:spcBef>
              <a:spcAft>
                <a:spcPts val="0"/>
              </a:spcAft>
              <a:buNone/>
            </a:pPr>
            <a:r>
              <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aphicFrame>
        <p:nvGraphicFramePr>
          <p:cNvPr id="244" name="Google Shape;244;g33b84b0fa20_0_129"/>
          <p:cNvGraphicFramePr/>
          <p:nvPr/>
        </p:nvGraphicFramePr>
        <p:xfrm>
          <a:off x="688788" y="3037575"/>
          <a:ext cx="3000000" cy="3000000"/>
        </p:xfrm>
        <a:graphic>
          <a:graphicData uri="http://schemas.openxmlformats.org/drawingml/2006/table">
            <a:tbl>
              <a:tblPr>
                <a:noFill/>
                <a:tableStyleId>{84C91EE9-C69D-4AE5-8011-7A7831D5D530}</a:tableStyleId>
              </a:tblPr>
              <a:tblGrid>
                <a:gridCol w="1023950"/>
                <a:gridCol w="1105875"/>
                <a:gridCol w="1720225"/>
                <a:gridCol w="1279925"/>
              </a:tblGrid>
              <a:tr h="281950">
                <a:tc gridSpan="4">
                  <a:txBody>
                    <a:bodyPr/>
                    <a:lstStyle/>
                    <a:p>
                      <a:pPr indent="0" lvl="0" marL="0" rtl="0" algn="ctr">
                        <a:lnSpc>
                          <a:spcPct val="115000"/>
                        </a:lnSpc>
                        <a:spcBef>
                          <a:spcPts val="0"/>
                        </a:spcBef>
                        <a:spcAft>
                          <a:spcPts val="0"/>
                        </a:spcAft>
                        <a:buNone/>
                      </a:pPr>
                      <a:r>
                        <a:rPr b="1" lang="en-US" sz="1000"/>
                        <a:t>Overbank and Time-to-Impact from 50'</a:t>
                      </a:r>
                      <a:endParaRPr b="1"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extLst>
                      <a:ext uri="http://customooxmlschemas.google.com/">
                        <go:slidesCustomData xmlns:go="http://customooxmlschemas.google.com/" cellId="244:0:0"/>
                      </a:ext>
                    </a:extLst>
                  </a:tcPr>
                </a:tc>
                <a:tc hMerge="1"/>
                <a:tc hMerge="1"/>
                <a:tc hMerge="1"/>
              </a:tr>
              <a:tr h="512625">
                <a:tc>
                  <a:txBody>
                    <a:bodyPr/>
                    <a:lstStyle/>
                    <a:p>
                      <a:pPr indent="0" lvl="0" marL="0" rtl="0" algn="ctr">
                        <a:lnSpc>
                          <a:spcPct val="115000"/>
                        </a:lnSpc>
                        <a:spcBef>
                          <a:spcPts val="0"/>
                        </a:spcBef>
                        <a:spcAft>
                          <a:spcPts val="0"/>
                        </a:spcAft>
                        <a:buNone/>
                      </a:pPr>
                      <a:r>
                        <a:rPr b="1" lang="en-US" sz="1000"/>
                        <a:t>Bank Angle</a:t>
                      </a:r>
                      <a:endParaRPr b="1"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extLst>
                      <a:ext uri="http://customooxmlschemas.google.com/">
                        <go:slidesCustomData xmlns:go="http://customooxmlschemas.google.com/" cellId="244:1:0"/>
                      </a:ext>
                    </a:extLst>
                  </a:tcPr>
                </a:tc>
                <a:tc>
                  <a:txBody>
                    <a:bodyPr/>
                    <a:lstStyle/>
                    <a:p>
                      <a:pPr indent="0" lvl="0" marL="0" rtl="0" algn="ctr">
                        <a:lnSpc>
                          <a:spcPct val="115000"/>
                        </a:lnSpc>
                        <a:spcBef>
                          <a:spcPts val="0"/>
                        </a:spcBef>
                        <a:spcAft>
                          <a:spcPts val="0"/>
                        </a:spcAft>
                        <a:buNone/>
                      </a:pPr>
                      <a:r>
                        <a:rPr b="1" lang="en-US" sz="1000"/>
                        <a:t>Gs for Level Turn</a:t>
                      </a:r>
                      <a:endParaRPr b="1"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extLst>
                      <a:ext uri="http://customooxmlschemas.google.com/">
                        <go:slidesCustomData xmlns:go="http://customooxmlschemas.google.com/" cellId="244:1:1"/>
                      </a:ext>
                    </a:extLst>
                  </a:tcPr>
                </a:tc>
                <a:tc>
                  <a:txBody>
                    <a:bodyPr/>
                    <a:lstStyle/>
                    <a:p>
                      <a:pPr indent="0" lvl="0" marL="0" rtl="0" algn="ctr">
                        <a:lnSpc>
                          <a:spcPct val="115000"/>
                        </a:lnSpc>
                        <a:spcBef>
                          <a:spcPts val="0"/>
                        </a:spcBef>
                        <a:spcAft>
                          <a:spcPts val="0"/>
                        </a:spcAft>
                        <a:buNone/>
                      </a:pPr>
                      <a:r>
                        <a:rPr b="1" lang="en-US" sz="1000"/>
                        <a:t>Overbank/Expected G</a:t>
                      </a:r>
                      <a:endParaRPr b="1"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extLst>
                      <a:ext uri="http://customooxmlschemas.google.com/">
                        <go:slidesCustomData xmlns:go="http://customooxmlschemas.google.com/" cellId="244:1:2"/>
                      </a:ext>
                    </a:extLst>
                  </a:tcPr>
                </a:tc>
                <a:tc>
                  <a:txBody>
                    <a:bodyPr/>
                    <a:lstStyle/>
                    <a:p>
                      <a:pPr indent="0" lvl="0" marL="0" rtl="0" algn="ctr">
                        <a:lnSpc>
                          <a:spcPct val="115000"/>
                        </a:lnSpc>
                        <a:spcBef>
                          <a:spcPts val="0"/>
                        </a:spcBef>
                        <a:spcAft>
                          <a:spcPts val="0"/>
                        </a:spcAft>
                        <a:buNone/>
                      </a:pPr>
                      <a:r>
                        <a:rPr b="1" lang="en-US" sz="1000"/>
                        <a:t>Time to Impact</a:t>
                      </a:r>
                      <a:endParaRPr b="1"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extLst>
                      <a:ext uri="http://customooxmlschemas.google.com/">
                        <go:slidesCustomData xmlns:go="http://customooxmlschemas.google.com/" cellId="244:1:3"/>
                      </a:ext>
                    </a:extLst>
                  </a:tcPr>
                </a:tc>
              </a:tr>
              <a:tr h="281950">
                <a:tc>
                  <a:txBody>
                    <a:bodyPr/>
                    <a:lstStyle/>
                    <a:p>
                      <a:pPr indent="0" lvl="0" marL="0" rtl="0" algn="ctr">
                        <a:lnSpc>
                          <a:spcPct val="115000"/>
                        </a:lnSpc>
                        <a:spcBef>
                          <a:spcPts val="0"/>
                        </a:spcBef>
                        <a:spcAft>
                          <a:spcPts val="0"/>
                        </a:spcAft>
                        <a:buNone/>
                      </a:pPr>
                      <a:r>
                        <a:rPr lang="en-US" sz="1000"/>
                        <a:t>60</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extLst>
                      <a:ext uri="http://customooxmlschemas.google.com/">
                        <go:slidesCustomData xmlns:go="http://customooxmlschemas.google.com/" cellId="244:2:0"/>
                      </a:ext>
                    </a:extLst>
                  </a:tcPr>
                </a:tc>
                <a:tc>
                  <a:txBody>
                    <a:bodyPr/>
                    <a:lstStyle/>
                    <a:p>
                      <a:pPr indent="0" lvl="0" marL="0" rtl="0" algn="ctr">
                        <a:lnSpc>
                          <a:spcPct val="115000"/>
                        </a:lnSpc>
                        <a:spcBef>
                          <a:spcPts val="0"/>
                        </a:spcBef>
                        <a:spcAft>
                          <a:spcPts val="0"/>
                        </a:spcAft>
                        <a:buNone/>
                      </a:pPr>
                      <a:r>
                        <a:rPr lang="en-US" sz="1000"/>
                        <a:t>2 G</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extLst>
                      <a:ext uri="http://customooxmlschemas.google.com/">
                        <go:slidesCustomData xmlns:go="http://customooxmlschemas.google.com/" cellId="244:2:1"/>
                      </a:ext>
                    </a:extLst>
                  </a:tcPr>
                </a:tc>
                <a:tc>
                  <a:txBody>
                    <a:bodyPr/>
                    <a:lstStyle/>
                    <a:p>
                      <a:pPr indent="0" lvl="0" marL="0" rtl="0" algn="ctr">
                        <a:lnSpc>
                          <a:spcPct val="115000"/>
                        </a:lnSpc>
                        <a:spcBef>
                          <a:spcPts val="0"/>
                        </a:spcBef>
                        <a:spcAft>
                          <a:spcPts val="0"/>
                        </a:spcAft>
                        <a:buNone/>
                      </a:pPr>
                      <a:r>
                        <a:rPr lang="en-US" sz="1000"/>
                        <a:t>70 deg/ 2 G</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extLst>
                      <a:ext uri="http://customooxmlschemas.google.com/">
                        <go:slidesCustomData xmlns:go="http://customooxmlschemas.google.com/" cellId="244:2:2"/>
                      </a:ext>
                    </a:extLst>
                  </a:tcPr>
                </a:tc>
                <a:tc>
                  <a:txBody>
                    <a:bodyPr/>
                    <a:lstStyle/>
                    <a:p>
                      <a:pPr indent="0" lvl="0" marL="0" rtl="0" algn="ctr">
                        <a:lnSpc>
                          <a:spcPct val="115000"/>
                        </a:lnSpc>
                        <a:spcBef>
                          <a:spcPts val="0"/>
                        </a:spcBef>
                        <a:spcAft>
                          <a:spcPts val="0"/>
                        </a:spcAft>
                        <a:buNone/>
                      </a:pPr>
                      <a:r>
                        <a:rPr lang="en-US" sz="1000"/>
                        <a:t>0.99 seconds</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extLst>
                      <a:ext uri="http://customooxmlschemas.google.com/">
                        <go:slidesCustomData xmlns:go="http://customooxmlschemas.google.com/" cellId="244:2:3"/>
                      </a:ext>
                    </a:extLst>
                  </a:tcPr>
                </a:tc>
              </a:tr>
              <a:tr h="281950">
                <a:tc>
                  <a:txBody>
                    <a:bodyPr/>
                    <a:lstStyle/>
                    <a:p>
                      <a:pPr indent="0" lvl="0" marL="0" rtl="0" algn="ctr">
                        <a:lnSpc>
                          <a:spcPct val="115000"/>
                        </a:lnSpc>
                        <a:spcBef>
                          <a:spcPts val="0"/>
                        </a:spcBef>
                        <a:spcAft>
                          <a:spcPts val="0"/>
                        </a:spcAft>
                        <a:buNone/>
                      </a:pPr>
                      <a:r>
                        <a:rPr lang="en-US" sz="1000"/>
                        <a:t>70</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extLst>
                      <a:ext uri="http://customooxmlschemas.google.com/">
                        <go:slidesCustomData xmlns:go="http://customooxmlschemas.google.com/" cellId="244:3:0"/>
                      </a:ext>
                    </a:extLst>
                  </a:tcPr>
                </a:tc>
                <a:tc>
                  <a:txBody>
                    <a:bodyPr/>
                    <a:lstStyle/>
                    <a:p>
                      <a:pPr indent="0" lvl="0" marL="0" rtl="0" algn="ctr">
                        <a:lnSpc>
                          <a:spcPct val="115000"/>
                        </a:lnSpc>
                        <a:spcBef>
                          <a:spcPts val="0"/>
                        </a:spcBef>
                        <a:spcAft>
                          <a:spcPts val="0"/>
                        </a:spcAft>
                        <a:buNone/>
                      </a:pPr>
                      <a:r>
                        <a:rPr lang="en-US" sz="1000"/>
                        <a:t>3 G</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extLst>
                      <a:ext uri="http://customooxmlschemas.google.com/">
                        <go:slidesCustomData xmlns:go="http://customooxmlschemas.google.com/" cellId="244:3:1"/>
                      </a:ext>
                    </a:extLst>
                  </a:tcPr>
                </a:tc>
                <a:tc>
                  <a:txBody>
                    <a:bodyPr/>
                    <a:lstStyle/>
                    <a:p>
                      <a:pPr indent="0" lvl="0" marL="0" rtl="0" algn="ctr">
                        <a:lnSpc>
                          <a:spcPct val="115000"/>
                        </a:lnSpc>
                        <a:spcBef>
                          <a:spcPts val="0"/>
                        </a:spcBef>
                        <a:spcAft>
                          <a:spcPts val="0"/>
                        </a:spcAft>
                        <a:buNone/>
                      </a:pPr>
                      <a:r>
                        <a:rPr lang="en-US" sz="1000"/>
                        <a:t>80 deg/ 3 G</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extLst>
                      <a:ext uri="http://customooxmlschemas.google.com/">
                        <go:slidesCustomData xmlns:go="http://customooxmlschemas.google.com/" cellId="244:3:2"/>
                      </a:ext>
                    </a:extLst>
                  </a:tcPr>
                </a:tc>
                <a:tc>
                  <a:txBody>
                    <a:bodyPr/>
                    <a:lstStyle/>
                    <a:p>
                      <a:pPr indent="0" lvl="0" marL="0" rtl="0" algn="ctr">
                        <a:lnSpc>
                          <a:spcPct val="115000"/>
                        </a:lnSpc>
                        <a:spcBef>
                          <a:spcPts val="0"/>
                        </a:spcBef>
                        <a:spcAft>
                          <a:spcPts val="0"/>
                        </a:spcAft>
                        <a:buNone/>
                      </a:pPr>
                      <a:r>
                        <a:rPr lang="en-US" sz="1000"/>
                        <a:t>0.81 seconds</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extLst>
                      <a:ext uri="http://customooxmlschemas.google.com/">
                        <go:slidesCustomData xmlns:go="http://customooxmlschemas.google.com/" cellId="244:3:3"/>
                      </a:ext>
                    </a:extLst>
                  </a:tcPr>
                </a:tc>
              </a:tr>
              <a:tr h="281950">
                <a:tc>
                  <a:txBody>
                    <a:bodyPr/>
                    <a:lstStyle/>
                    <a:p>
                      <a:pPr indent="0" lvl="0" marL="0" rtl="0" algn="ctr">
                        <a:lnSpc>
                          <a:spcPct val="115000"/>
                        </a:lnSpc>
                        <a:spcBef>
                          <a:spcPts val="0"/>
                        </a:spcBef>
                        <a:spcAft>
                          <a:spcPts val="0"/>
                        </a:spcAft>
                        <a:buNone/>
                      </a:pPr>
                      <a:r>
                        <a:rPr lang="en-US" sz="1000"/>
                        <a:t>75</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extLst>
                      <a:ext uri="http://customooxmlschemas.google.com/">
                        <go:slidesCustomData xmlns:go="http://customooxmlschemas.google.com/" cellId="244:4:0"/>
                      </a:ext>
                    </a:extLst>
                  </a:tcPr>
                </a:tc>
                <a:tc>
                  <a:txBody>
                    <a:bodyPr/>
                    <a:lstStyle/>
                    <a:p>
                      <a:pPr indent="0" lvl="0" marL="0" rtl="0" algn="ctr">
                        <a:lnSpc>
                          <a:spcPct val="115000"/>
                        </a:lnSpc>
                        <a:spcBef>
                          <a:spcPts val="0"/>
                        </a:spcBef>
                        <a:spcAft>
                          <a:spcPts val="0"/>
                        </a:spcAft>
                        <a:buNone/>
                      </a:pPr>
                      <a:r>
                        <a:rPr lang="en-US" sz="1000"/>
                        <a:t>4 G</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extLst>
                      <a:ext uri="http://customooxmlschemas.google.com/">
                        <go:slidesCustomData xmlns:go="http://customooxmlschemas.google.com/" cellId="244:4:1"/>
                      </a:ext>
                    </a:extLst>
                  </a:tcPr>
                </a:tc>
                <a:tc>
                  <a:txBody>
                    <a:bodyPr/>
                    <a:lstStyle/>
                    <a:p>
                      <a:pPr indent="0" lvl="0" marL="0" rtl="0" algn="ctr">
                        <a:lnSpc>
                          <a:spcPct val="115000"/>
                        </a:lnSpc>
                        <a:spcBef>
                          <a:spcPts val="0"/>
                        </a:spcBef>
                        <a:spcAft>
                          <a:spcPts val="0"/>
                        </a:spcAft>
                        <a:buNone/>
                      </a:pPr>
                      <a:r>
                        <a:rPr lang="en-US" sz="1000"/>
                        <a:t>85 deg/ 4 G</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extLst>
                      <a:ext uri="http://customooxmlschemas.google.com/">
                        <go:slidesCustomData xmlns:go="http://customooxmlschemas.google.com/" cellId="244:4:2"/>
                      </a:ext>
                    </a:extLst>
                  </a:tcPr>
                </a:tc>
                <a:tc>
                  <a:txBody>
                    <a:bodyPr/>
                    <a:lstStyle/>
                    <a:p>
                      <a:pPr indent="0" lvl="0" marL="0" rtl="0" algn="ctr">
                        <a:lnSpc>
                          <a:spcPct val="115000"/>
                        </a:lnSpc>
                        <a:spcBef>
                          <a:spcPts val="0"/>
                        </a:spcBef>
                        <a:spcAft>
                          <a:spcPts val="0"/>
                        </a:spcAft>
                        <a:buNone/>
                      </a:pPr>
                      <a:r>
                        <a:rPr lang="en-US" sz="1000"/>
                        <a:t>0.69 seconds</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extLst>
                      <a:ext uri="http://customooxmlschemas.google.com/">
                        <go:slidesCustomData xmlns:go="http://customooxmlschemas.google.com/" cellId="244:4:3"/>
                      </a:ext>
                    </a:extLst>
                  </a:tcPr>
                </a:tc>
              </a:tr>
              <a:tr h="281950">
                <a:tc>
                  <a:txBody>
                    <a:bodyPr/>
                    <a:lstStyle/>
                    <a:p>
                      <a:pPr indent="0" lvl="0" marL="0" rtl="0" algn="ctr">
                        <a:lnSpc>
                          <a:spcPct val="115000"/>
                        </a:lnSpc>
                        <a:spcBef>
                          <a:spcPts val="0"/>
                        </a:spcBef>
                        <a:spcAft>
                          <a:spcPts val="0"/>
                        </a:spcAft>
                        <a:buNone/>
                      </a:pPr>
                      <a:r>
                        <a:rPr lang="en-US" sz="1000"/>
                        <a:t>80</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extLst>
                      <a:ext uri="http://customooxmlschemas.google.com/">
                        <go:slidesCustomData xmlns:go="http://customooxmlschemas.google.com/" cellId="244:5:0"/>
                      </a:ext>
                    </a:extLst>
                  </a:tcPr>
                </a:tc>
                <a:tc>
                  <a:txBody>
                    <a:bodyPr/>
                    <a:lstStyle/>
                    <a:p>
                      <a:pPr indent="0" lvl="0" marL="0" rtl="0" algn="ctr">
                        <a:lnSpc>
                          <a:spcPct val="115000"/>
                        </a:lnSpc>
                        <a:spcBef>
                          <a:spcPts val="0"/>
                        </a:spcBef>
                        <a:spcAft>
                          <a:spcPts val="0"/>
                        </a:spcAft>
                        <a:buNone/>
                      </a:pPr>
                      <a:r>
                        <a:rPr lang="en-US" sz="1000"/>
                        <a:t>6 G</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extLst>
                      <a:ext uri="http://customooxmlschemas.google.com/">
                        <go:slidesCustomData xmlns:go="http://customooxmlschemas.google.com/" cellId="244:5:1"/>
                      </a:ext>
                    </a:extLst>
                  </a:tcPr>
                </a:tc>
                <a:tc>
                  <a:txBody>
                    <a:bodyPr/>
                    <a:lstStyle/>
                    <a:p>
                      <a:pPr indent="0" lvl="0" marL="0" rtl="0" algn="ctr">
                        <a:lnSpc>
                          <a:spcPct val="115000"/>
                        </a:lnSpc>
                        <a:spcBef>
                          <a:spcPts val="0"/>
                        </a:spcBef>
                        <a:spcAft>
                          <a:spcPts val="0"/>
                        </a:spcAft>
                        <a:buNone/>
                      </a:pPr>
                      <a:r>
                        <a:rPr lang="en-US" sz="1000"/>
                        <a:t>90 deg/ 6 G</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extLst>
                      <a:ext uri="http://customooxmlschemas.google.com/">
                        <go:slidesCustomData xmlns:go="http://customooxmlschemas.google.com/" cellId="244:5:2"/>
                      </a:ext>
                    </a:extLst>
                  </a:tcPr>
                </a:tc>
                <a:tc>
                  <a:txBody>
                    <a:bodyPr/>
                    <a:lstStyle/>
                    <a:p>
                      <a:pPr indent="0" lvl="0" marL="0" rtl="0" algn="ctr">
                        <a:lnSpc>
                          <a:spcPct val="115000"/>
                        </a:lnSpc>
                        <a:spcBef>
                          <a:spcPts val="0"/>
                        </a:spcBef>
                        <a:spcAft>
                          <a:spcPts val="0"/>
                        </a:spcAft>
                        <a:buNone/>
                      </a:pPr>
                      <a:r>
                        <a:rPr lang="en-US" sz="1000"/>
                        <a:t>0.56 seconds</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extLst>
                      <a:ext uri="http://customooxmlschemas.google.com/">
                        <go:slidesCustomData xmlns:go="http://customooxmlschemas.google.com/" cellId="244:5:3"/>
                      </a:ext>
                    </a:extLst>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33b84b0fa20_0_125"/>
          <p:cNvSpPr txBox="1"/>
          <p:nvPr/>
        </p:nvSpPr>
        <p:spPr>
          <a:xfrm>
            <a:off x="1413300" y="2717575"/>
            <a:ext cx="6317400" cy="120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t>The Racing Line - Proper Course</a:t>
            </a:r>
            <a:endParaRPr sz="3000"/>
          </a:p>
        </p:txBody>
      </p:sp>
      <p:sp>
        <p:nvSpPr>
          <p:cNvPr id="250" name="Google Shape;250;g33b84b0fa20_0_125"/>
          <p:cNvSpPr txBox="1"/>
          <p:nvPr/>
        </p:nvSpPr>
        <p:spPr>
          <a:xfrm>
            <a:off x="920250" y="3778625"/>
            <a:ext cx="7303500" cy="1011900"/>
          </a:xfrm>
          <a:prstGeom prst="rect">
            <a:avLst/>
          </a:prstGeom>
          <a:noFill/>
          <a:ln>
            <a:noFill/>
          </a:ln>
        </p:spPr>
        <p:txBody>
          <a:bodyPr anchorCtr="0" anchor="t" bIns="91425" lIns="91425" spcFirstLastPara="1" rIns="91425" wrap="square" tIns="91425">
            <a:spAutoFit/>
          </a:bodyPr>
          <a:lstStyle/>
          <a:p>
            <a:pPr indent="-387350" lvl="0" marL="457200" rtl="0" algn="l">
              <a:lnSpc>
                <a:spcPct val="115000"/>
              </a:lnSpc>
              <a:spcBef>
                <a:spcPts val="1200"/>
              </a:spcBef>
              <a:spcAft>
                <a:spcPts val="0"/>
              </a:spcAft>
              <a:buClr>
                <a:schemeClr val="dk1"/>
              </a:buClr>
              <a:buSzPts val="2500"/>
              <a:buChar char="●"/>
            </a:pPr>
            <a:r>
              <a:rPr b="1" lang="en-US" sz="2500">
                <a:solidFill>
                  <a:schemeClr val="dk1"/>
                </a:solidFill>
              </a:rPr>
              <a:t>“The course an aircraft would </a:t>
            </a:r>
            <a:r>
              <a:rPr b="1" i="1" lang="en-US" sz="2500">
                <a:solidFill>
                  <a:schemeClr val="dk1"/>
                </a:solidFill>
              </a:rPr>
              <a:t>optimally</a:t>
            </a:r>
            <a:r>
              <a:rPr b="1" lang="en-US" sz="2500">
                <a:solidFill>
                  <a:schemeClr val="dk1"/>
                </a:solidFill>
              </a:rPr>
              <a:t> fly in the absence of any aircraft that follow”</a:t>
            </a:r>
            <a:endParaRPr b="1" sz="2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33b84b0fa20_0_132"/>
          <p:cNvSpPr txBox="1"/>
          <p:nvPr/>
        </p:nvSpPr>
        <p:spPr>
          <a:xfrm>
            <a:off x="1821200" y="2618000"/>
            <a:ext cx="6160800" cy="109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t>Wake turbulence awareness</a:t>
            </a:r>
            <a:endParaRPr sz="3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3"/>
          <p:cNvSpPr txBox="1"/>
          <p:nvPr/>
        </p:nvSpPr>
        <p:spPr>
          <a:xfrm>
            <a:off x="2357438" y="423862"/>
            <a:ext cx="4891087"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Introductions</a:t>
            </a:r>
            <a:endParaRPr b="0" i="0" sz="1400" u="none" cap="none" strike="noStrike">
              <a:solidFill>
                <a:srgbClr val="000000"/>
              </a:solidFill>
              <a:latin typeface="Arial"/>
              <a:ea typeface="Arial"/>
              <a:cs typeface="Arial"/>
              <a:sym typeface="Arial"/>
            </a:endParaRPr>
          </a:p>
        </p:txBody>
      </p:sp>
      <p:sp>
        <p:nvSpPr>
          <p:cNvPr id="68" name="Google Shape;68;p3"/>
          <p:cNvSpPr txBox="1"/>
          <p:nvPr/>
        </p:nvSpPr>
        <p:spPr>
          <a:xfrm>
            <a:off x="2132838" y="1260212"/>
            <a:ext cx="53403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2025 PRS Instructors</a:t>
            </a:r>
            <a:endParaRPr b="0" i="0" sz="1400" u="none" cap="none" strike="noStrike">
              <a:solidFill>
                <a:srgbClr val="000000"/>
              </a:solidFill>
              <a:latin typeface="Arial"/>
              <a:ea typeface="Arial"/>
              <a:cs typeface="Arial"/>
              <a:sym typeface="Arial"/>
            </a:endParaRPr>
          </a:p>
        </p:txBody>
      </p:sp>
      <p:sp>
        <p:nvSpPr>
          <p:cNvPr id="69" name="Google Shape;69;p3"/>
          <p:cNvSpPr txBox="1"/>
          <p:nvPr/>
        </p:nvSpPr>
        <p:spPr>
          <a:xfrm>
            <a:off x="3107797" y="1912408"/>
            <a:ext cx="6326185" cy="1695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dk1"/>
                </a:solidFill>
              </a:rPr>
              <a:t>Scott Thomson</a:t>
            </a:r>
            <a:endParaRPr b="0" i="0" sz="1800" u="none" cap="none" strike="noStrike">
              <a:solidFill>
                <a:schemeClr val="dk1"/>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lang="en-US" sz="1800">
                <a:solidFill>
                  <a:schemeClr val="dk1"/>
                </a:solidFill>
              </a:rPr>
              <a:t>Class President, CFI</a:t>
            </a:r>
            <a:endParaRPr b="0" i="0" sz="1400" u="none" cap="none" strike="noStrike">
              <a:solidFill>
                <a:schemeClr val="dk1"/>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Occupation: Pilot</a:t>
            </a:r>
            <a:endParaRPr b="0" i="0" sz="1400" u="none" cap="none" strike="noStrike">
              <a:solidFill>
                <a:schemeClr val="dk1"/>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lang="en-US" sz="1800">
                <a:solidFill>
                  <a:schemeClr val="dk1"/>
                </a:solidFill>
              </a:rPr>
              <a:t>Co-Owner, Pilot of “Second Hand”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0" name="Google Shape;70;p3"/>
          <p:cNvSpPr txBox="1"/>
          <p:nvPr/>
        </p:nvSpPr>
        <p:spPr>
          <a:xfrm rot="-5400000">
            <a:off x="73024" y="4840286"/>
            <a:ext cx="1885950" cy="24447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3"/>
          <p:cNvSpPr/>
          <p:nvPr/>
        </p:nvSpPr>
        <p:spPr>
          <a:xfrm>
            <a:off x="2972329" y="4246942"/>
            <a:ext cx="5426603" cy="1431161"/>
          </a:xfrm>
          <a:prstGeom prst="rect">
            <a:avLst/>
          </a:prstGeom>
          <a:noFill/>
          <a:ln>
            <a:noFill/>
          </a:ln>
        </p:spPr>
        <p:txBody>
          <a:bodyPr anchorCtr="0" anchor="t" bIns="45700" lIns="91425" spcFirstLastPara="1" rIns="91425" wrap="square" tIns="45700">
            <a:spAutoFit/>
          </a:bodyPr>
          <a:lstStyle/>
          <a:p>
            <a:pPr indent="-9525" lvl="0" marL="174625" marR="0" rtl="0" algn="l">
              <a:lnSpc>
                <a:spcPct val="100000"/>
              </a:lnSpc>
              <a:spcBef>
                <a:spcPts val="0"/>
              </a:spcBef>
              <a:spcAft>
                <a:spcPts val="0"/>
              </a:spcAft>
              <a:buClr>
                <a:srgbClr val="000000"/>
              </a:buClr>
              <a:buSzPts val="450"/>
              <a:buFont typeface="Arial"/>
              <a:buNone/>
            </a:pPr>
            <a:r>
              <a:rPr lang="en-US" sz="1800">
                <a:solidFill>
                  <a:schemeClr val="dk1"/>
                </a:solidFill>
              </a:rPr>
              <a:t>Kevin Harper</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lang="en-US" sz="1800">
                <a:solidFill>
                  <a:schemeClr val="dk1"/>
                </a:solidFill>
              </a:rPr>
              <a:t>Vice President, DPE, A&amp;P</a:t>
            </a:r>
            <a:endParaRPr sz="1800">
              <a:solidFill>
                <a:schemeClr val="dk1"/>
              </a:solidFil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Occupation: </a:t>
            </a:r>
            <a:r>
              <a:rPr lang="en-US" sz="1800">
                <a:solidFill>
                  <a:schemeClr val="dk1"/>
                </a:solidFill>
              </a:rPr>
              <a:t>Pilot</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lang="en-US" sz="1800">
                <a:solidFill>
                  <a:schemeClr val="dk1"/>
                </a:solidFill>
              </a:rPr>
              <a:t>Owner, Pilot of “Yellow Bomber”</a:t>
            </a:r>
            <a:endParaRPr b="0" i="0" sz="1400" u="none" cap="none" strike="noStrike">
              <a:solidFill>
                <a:srgbClr val="000000"/>
              </a:solidFill>
              <a:latin typeface="Arial"/>
              <a:ea typeface="Arial"/>
              <a:cs typeface="Arial"/>
              <a:sym typeface="Arial"/>
            </a:endParaRPr>
          </a:p>
        </p:txBody>
      </p:sp>
      <p:pic>
        <p:nvPicPr>
          <p:cNvPr id="72" name="Google Shape;72;p3"/>
          <p:cNvPicPr preferRelativeResize="0"/>
          <p:nvPr/>
        </p:nvPicPr>
        <p:blipFill rotWithShape="1">
          <a:blip r:embed="rId3">
            <a:alphaModFix/>
          </a:blip>
          <a:srcRect b="21921" l="20158" r="38734" t="27335"/>
          <a:stretch/>
        </p:blipFill>
        <p:spPr>
          <a:xfrm>
            <a:off x="497350" y="1817150"/>
            <a:ext cx="2281400" cy="1885950"/>
          </a:xfrm>
          <a:prstGeom prst="rect">
            <a:avLst/>
          </a:prstGeom>
          <a:noFill/>
          <a:ln>
            <a:noFill/>
          </a:ln>
        </p:spPr>
      </p:pic>
      <p:pic>
        <p:nvPicPr>
          <p:cNvPr id="73" name="Google Shape;73;p3" title="Kevin.webp"/>
          <p:cNvPicPr preferRelativeResize="0"/>
          <p:nvPr/>
        </p:nvPicPr>
        <p:blipFill rotWithShape="1">
          <a:blip r:embed="rId4">
            <a:alphaModFix/>
          </a:blip>
          <a:srcRect b="46493" l="31849" r="48548" t="15437"/>
          <a:stretch/>
        </p:blipFill>
        <p:spPr>
          <a:xfrm>
            <a:off x="565025" y="4122300"/>
            <a:ext cx="1792426" cy="23206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g33b84b0fa20_0_135"/>
          <p:cNvPicPr preferRelativeResize="0"/>
          <p:nvPr/>
        </p:nvPicPr>
        <p:blipFill>
          <a:blip r:embed="rId3">
            <a:alphaModFix/>
          </a:blip>
          <a:stretch>
            <a:fillRect/>
          </a:stretch>
        </p:blipFill>
        <p:spPr>
          <a:xfrm>
            <a:off x="1921263" y="152400"/>
            <a:ext cx="5301464" cy="655319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33b84b0fa20_0_142"/>
          <p:cNvSpPr txBox="1"/>
          <p:nvPr/>
        </p:nvSpPr>
        <p:spPr>
          <a:xfrm>
            <a:off x="896375" y="2589525"/>
            <a:ext cx="7911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t>“Pylon racing isn’t formation flying…but, it’s formation flying”</a:t>
            </a:r>
            <a:endParaRPr b="1" sz="30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33b84b0fa20_0_99"/>
          <p:cNvSpPr txBox="1"/>
          <p:nvPr/>
        </p:nvSpPr>
        <p:spPr>
          <a:xfrm>
            <a:off x="1597025" y="328612"/>
            <a:ext cx="65865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Formation Flying Mechanics</a:t>
            </a:r>
            <a:endParaRPr b="0" i="0" sz="1400" u="none" cap="none" strike="noStrike">
              <a:solidFill>
                <a:srgbClr val="000000"/>
              </a:solidFill>
              <a:latin typeface="Arial"/>
              <a:ea typeface="Arial"/>
              <a:cs typeface="Arial"/>
              <a:sym typeface="Arial"/>
            </a:endParaRPr>
          </a:p>
        </p:txBody>
      </p:sp>
      <p:sp>
        <p:nvSpPr>
          <p:cNvPr id="271" name="Google Shape;271;g33b84b0fa20_0_99"/>
          <p:cNvSpPr txBox="1"/>
          <p:nvPr/>
        </p:nvSpPr>
        <p:spPr>
          <a:xfrm>
            <a:off x="2171700" y="1495425"/>
            <a:ext cx="3905100" cy="46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72" name="Google Shape;272;g33b84b0fa20_0_99"/>
          <p:cNvSpPr txBox="1"/>
          <p:nvPr/>
        </p:nvSpPr>
        <p:spPr>
          <a:xfrm>
            <a:off x="1030425" y="2482850"/>
            <a:ext cx="7549200" cy="2016300"/>
          </a:xfrm>
          <a:prstGeom prst="rect">
            <a:avLst/>
          </a:prstGeom>
          <a:noFill/>
          <a:ln>
            <a:noFill/>
          </a:ln>
        </p:spPr>
        <p:txBody>
          <a:bodyPr anchorCtr="0" anchor="t" bIns="45700" lIns="91425" spcFirstLastPara="1" rIns="91425" wrap="square" tIns="45700">
            <a:noAutofit/>
          </a:bodyPr>
          <a:lstStyle/>
          <a:p>
            <a:pPr indent="-174625" lvl="0" marL="174625" marR="0" rtl="0" algn="l">
              <a:lnSpc>
                <a:spcPct val="100000"/>
              </a:lnSpc>
              <a:spcBef>
                <a:spcPts val="0"/>
              </a:spcBef>
              <a:spcAft>
                <a:spcPts val="0"/>
              </a:spcAft>
              <a:buClr>
                <a:schemeClr val="dk1"/>
              </a:buClr>
              <a:buSzPts val="2400"/>
              <a:buFont typeface="Arial"/>
              <a:buChar char="•"/>
            </a:pPr>
            <a:r>
              <a:rPr lang="en-US" sz="2400">
                <a:solidFill>
                  <a:schemeClr val="dk1"/>
                </a:solidFill>
              </a:rPr>
              <a:t>Biplane</a:t>
            </a:r>
            <a:r>
              <a:rPr b="0" i="0" lang="en-US" sz="2400" u="none" cap="none" strike="noStrike">
                <a:solidFill>
                  <a:schemeClr val="dk1"/>
                </a:solidFill>
                <a:latin typeface="Arial"/>
                <a:ea typeface="Arial"/>
                <a:cs typeface="Arial"/>
                <a:sym typeface="Arial"/>
              </a:rPr>
              <a:t> air racing is </a:t>
            </a:r>
            <a:r>
              <a:rPr lang="en-US" sz="2400">
                <a:solidFill>
                  <a:schemeClr val="dk1"/>
                </a:solidFill>
              </a:rPr>
              <a:t>non-cooperative</a:t>
            </a:r>
            <a:r>
              <a:rPr b="0" i="0" lang="en-US" sz="2400" u="none" cap="none" strike="noStrike">
                <a:solidFill>
                  <a:schemeClr val="dk1"/>
                </a:solidFill>
                <a:latin typeface="Arial"/>
                <a:ea typeface="Arial"/>
                <a:cs typeface="Arial"/>
                <a:sym typeface="Arial"/>
              </a:rPr>
              <a:t> formation</a:t>
            </a:r>
            <a:endParaRPr b="0" i="0" sz="2400" u="none" cap="none" strike="noStrike">
              <a:solidFill>
                <a:schemeClr val="dk1"/>
              </a:solidFill>
              <a:latin typeface="Arial"/>
              <a:ea typeface="Arial"/>
              <a:cs typeface="Arial"/>
              <a:sym typeface="Arial"/>
            </a:endParaRPr>
          </a:p>
          <a:p>
            <a:pPr indent="-174625" lvl="0" marL="174625"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Contract change occurs when a pass has been executed</a:t>
            </a:r>
            <a:endParaRPr b="0" i="0" sz="2400" u="none" cap="none" strike="noStrike">
              <a:solidFill>
                <a:schemeClr val="dk1"/>
              </a:solidFill>
              <a:latin typeface="Arial"/>
              <a:ea typeface="Arial"/>
              <a:cs typeface="Arial"/>
              <a:sym typeface="Arial"/>
            </a:endParaRPr>
          </a:p>
          <a:p>
            <a:pPr indent="-174625" lvl="0" marL="174625"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“Racing room” completes a pass (4 lengths)</a:t>
            </a:r>
            <a:endParaRPr b="0" i="0" sz="2400" u="none" cap="none" strike="noStrike">
              <a:solidFill>
                <a:schemeClr val="dk1"/>
              </a:solidFill>
              <a:latin typeface="Arial"/>
              <a:ea typeface="Arial"/>
              <a:cs typeface="Arial"/>
              <a:sym typeface="Arial"/>
            </a:endParaRPr>
          </a:p>
          <a:p>
            <a:pPr indent="-174625" lvl="0" marL="174625"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174625" lvl="0" marL="174625"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174625" lvl="0" marL="174625"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33b84b0fa20_0_105"/>
          <p:cNvSpPr txBox="1"/>
          <p:nvPr/>
        </p:nvSpPr>
        <p:spPr>
          <a:xfrm>
            <a:off x="1597025" y="328612"/>
            <a:ext cx="65865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Formation Flying Mentality</a:t>
            </a:r>
            <a:endParaRPr b="0" i="0" sz="1400" u="none" cap="none" strike="noStrike">
              <a:solidFill>
                <a:srgbClr val="000000"/>
              </a:solidFill>
              <a:latin typeface="Arial"/>
              <a:ea typeface="Arial"/>
              <a:cs typeface="Arial"/>
              <a:sym typeface="Arial"/>
            </a:endParaRPr>
          </a:p>
        </p:txBody>
      </p:sp>
      <p:sp>
        <p:nvSpPr>
          <p:cNvPr id="278" name="Google Shape;278;g33b84b0fa20_0_105"/>
          <p:cNvSpPr txBox="1"/>
          <p:nvPr/>
        </p:nvSpPr>
        <p:spPr>
          <a:xfrm>
            <a:off x="2171700" y="1495425"/>
            <a:ext cx="3905100" cy="46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79" name="Google Shape;279;g33b84b0fa20_0_105"/>
          <p:cNvSpPr txBox="1"/>
          <p:nvPr/>
        </p:nvSpPr>
        <p:spPr>
          <a:xfrm>
            <a:off x="1920874" y="1220107"/>
            <a:ext cx="6486600" cy="5816700"/>
          </a:xfrm>
          <a:prstGeom prst="rect">
            <a:avLst/>
          </a:prstGeom>
          <a:noFill/>
          <a:ln>
            <a:noFill/>
          </a:ln>
        </p:spPr>
        <p:txBody>
          <a:bodyPr anchorCtr="0" anchor="t" bIns="45700" lIns="91425" spcFirstLastPara="1" rIns="91425" wrap="square" tIns="45700">
            <a:noAutofit/>
          </a:bodyPr>
          <a:lstStyle/>
          <a:p>
            <a:pPr indent="-174625" lvl="0" marL="174625"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174625" lvl="0" marL="174625"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You are part of an 8-Ship “Formation”</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Not a Rogue/Solo Pilot</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You are both Lead and Wingman</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Discipline in Your Flying is Required</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There’s A Contract Between Wing and Lead</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Always Honor the Contract!</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174625" lvl="0" marL="174625"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174625" lvl="0" marL="174625"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3408bf6e3e0_0_8"/>
          <p:cNvSpPr txBox="1"/>
          <p:nvPr/>
        </p:nvSpPr>
        <p:spPr>
          <a:xfrm>
            <a:off x="1597025" y="328612"/>
            <a:ext cx="65865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Formation Flying Mentality</a:t>
            </a:r>
            <a:endParaRPr b="0" i="0" sz="1400" u="none" cap="none" strike="noStrike">
              <a:solidFill>
                <a:srgbClr val="000000"/>
              </a:solidFill>
              <a:latin typeface="Arial"/>
              <a:ea typeface="Arial"/>
              <a:cs typeface="Arial"/>
              <a:sym typeface="Arial"/>
            </a:endParaRPr>
          </a:p>
        </p:txBody>
      </p:sp>
      <p:sp>
        <p:nvSpPr>
          <p:cNvPr id="285" name="Google Shape;285;g3408bf6e3e0_0_8"/>
          <p:cNvSpPr txBox="1"/>
          <p:nvPr/>
        </p:nvSpPr>
        <p:spPr>
          <a:xfrm>
            <a:off x="2171700" y="1495425"/>
            <a:ext cx="3905100" cy="46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286" name="Google Shape;286;g3408bf6e3e0_0_8" title="DSC_0560-1.jpg"/>
          <p:cNvPicPr preferRelativeResize="0"/>
          <p:nvPr/>
        </p:nvPicPr>
        <p:blipFill rotWithShape="1">
          <a:blip r:embed="rId3">
            <a:alphaModFix/>
          </a:blip>
          <a:srcRect b="0" l="11771" r="21272" t="0"/>
          <a:stretch/>
        </p:blipFill>
        <p:spPr>
          <a:xfrm>
            <a:off x="2005950" y="1115825"/>
            <a:ext cx="5768648" cy="57421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33b84b0fa20_0_111"/>
          <p:cNvSpPr txBox="1"/>
          <p:nvPr/>
        </p:nvSpPr>
        <p:spPr>
          <a:xfrm>
            <a:off x="1597025" y="328612"/>
            <a:ext cx="65865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Formation Flying References</a:t>
            </a:r>
            <a:endParaRPr b="0" i="0" sz="1400" u="none" cap="none" strike="noStrike">
              <a:solidFill>
                <a:srgbClr val="000000"/>
              </a:solidFill>
              <a:latin typeface="Arial"/>
              <a:ea typeface="Arial"/>
              <a:cs typeface="Arial"/>
              <a:sym typeface="Arial"/>
            </a:endParaRPr>
          </a:p>
        </p:txBody>
      </p:sp>
      <p:sp>
        <p:nvSpPr>
          <p:cNvPr id="292" name="Google Shape;292;g33b84b0fa20_0_111"/>
          <p:cNvSpPr txBox="1"/>
          <p:nvPr/>
        </p:nvSpPr>
        <p:spPr>
          <a:xfrm>
            <a:off x="2171700" y="1495425"/>
            <a:ext cx="3905100" cy="46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93" name="Google Shape;293;g33b84b0fa20_0_111"/>
          <p:cNvSpPr txBox="1"/>
          <p:nvPr/>
        </p:nvSpPr>
        <p:spPr>
          <a:xfrm>
            <a:off x="1382712" y="1373187"/>
            <a:ext cx="7015200" cy="5370600"/>
          </a:xfrm>
          <a:prstGeom prst="rect">
            <a:avLst/>
          </a:prstGeom>
          <a:noFill/>
          <a:ln>
            <a:noFill/>
          </a:ln>
        </p:spPr>
        <p:txBody>
          <a:bodyPr anchorCtr="0" anchor="t" bIns="45700" lIns="91425" spcFirstLastPara="1" rIns="91425" wrap="square" tIns="45700">
            <a:noAutofit/>
          </a:bodyPr>
          <a:lstStyle/>
          <a:p>
            <a:pPr indent="-174625" lvl="0" marL="174625" marR="0" rtl="0" algn="l">
              <a:lnSpc>
                <a:spcPct val="2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Formation and Safety Team (FAST) National Formation Guideline version 1.2</a:t>
            </a:r>
            <a:endParaRPr b="0" i="0" sz="1400" u="none" cap="none" strike="noStrike">
              <a:solidFill>
                <a:srgbClr val="000000"/>
              </a:solidFill>
              <a:latin typeface="Arial"/>
              <a:ea typeface="Arial"/>
              <a:cs typeface="Arial"/>
              <a:sym typeface="Arial"/>
            </a:endParaRPr>
          </a:p>
          <a:p>
            <a:pPr indent="-174625" lvl="0" marL="174625" marR="0" rtl="0" algn="l">
              <a:lnSpc>
                <a:spcPct val="200000"/>
              </a:lnSpc>
              <a:spcBef>
                <a:spcPts val="7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Navy T-34C Primary Formation Training Manual (CNATRA P-357 (Rev. 09-06))</a:t>
            </a:r>
            <a:endParaRPr b="0" i="0" sz="1400" u="none" cap="none" strike="noStrike">
              <a:solidFill>
                <a:srgbClr val="000000"/>
              </a:solidFill>
              <a:latin typeface="Arial"/>
              <a:ea typeface="Arial"/>
              <a:cs typeface="Arial"/>
              <a:sym typeface="Arial"/>
            </a:endParaRPr>
          </a:p>
          <a:p>
            <a:pPr indent="-174625" lvl="0" marL="174625" marR="0" rtl="0" algn="l">
              <a:lnSpc>
                <a:spcPct val="200000"/>
              </a:lnSpc>
              <a:spcBef>
                <a:spcPts val="7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USAF Manual (AFMAN) 11-248, T-6 Primary Flying, 10 Oct 2008</a:t>
            </a:r>
            <a:endParaRPr b="0" i="0" sz="1400" u="none" cap="none" strike="noStrike">
              <a:solidFill>
                <a:srgbClr val="000000"/>
              </a:solidFill>
              <a:latin typeface="Arial"/>
              <a:ea typeface="Arial"/>
              <a:cs typeface="Arial"/>
              <a:sym typeface="Arial"/>
            </a:endParaRPr>
          </a:p>
          <a:p>
            <a:pPr indent="-174625" lvl="0" marL="174625" marR="0" rtl="0" algn="l">
              <a:lnSpc>
                <a:spcPct val="200000"/>
              </a:lnSpc>
              <a:spcBef>
                <a:spcPts val="7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Canadian Bushhawks Liaison Squadron Formation Flight Syllabus, 1994.</a:t>
            </a:r>
            <a:endParaRPr b="0" i="0" sz="1400" u="none" cap="none" strike="noStrike">
              <a:solidFill>
                <a:srgbClr val="000000"/>
              </a:solidFill>
              <a:latin typeface="Arial"/>
              <a:ea typeface="Arial"/>
              <a:cs typeface="Arial"/>
              <a:sym typeface="Arial"/>
            </a:endParaRPr>
          </a:p>
          <a:p>
            <a:pPr indent="-174625" lvl="0" marL="174625" marR="0" rtl="0" algn="l">
              <a:lnSpc>
                <a:spcPct val="200000"/>
              </a:lnSpc>
              <a:spcBef>
                <a:spcPts val="7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T-34 Association Formation Flight Manual, 1989.</a:t>
            </a:r>
            <a:endParaRPr b="0" i="0" sz="1400" u="none" cap="none" strike="noStrike">
              <a:solidFill>
                <a:srgbClr val="000000"/>
              </a:solidFill>
              <a:latin typeface="Arial"/>
              <a:ea typeface="Arial"/>
              <a:cs typeface="Arial"/>
              <a:sym typeface="Arial"/>
            </a:endParaRPr>
          </a:p>
          <a:p>
            <a:pPr indent="-174625" lvl="0" marL="174625" marR="0" rtl="0" algn="l">
              <a:lnSpc>
                <a:spcPct val="200000"/>
              </a:lnSpc>
              <a:spcBef>
                <a:spcPts val="7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Team RV Formation Training Guide and RV Supplement to the T-34 manual. (2002).</a:t>
            </a:r>
            <a:endParaRPr b="0" i="0" sz="1400" u="none" cap="none" strike="noStrike">
              <a:solidFill>
                <a:srgbClr val="000000"/>
              </a:solidFill>
              <a:latin typeface="Arial"/>
              <a:ea typeface="Arial"/>
              <a:cs typeface="Arial"/>
              <a:sym typeface="Arial"/>
            </a:endParaRPr>
          </a:p>
          <a:p>
            <a:pPr indent="-174625" lvl="0" marL="174625" marR="0" rtl="0" algn="l">
              <a:lnSpc>
                <a:spcPct val="200000"/>
              </a:lnSpc>
              <a:spcBef>
                <a:spcPts val="7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“Flying in Formation, The Standard for Group Flight”, by Frank W. Hampson, 1988</a:t>
            </a:r>
            <a:endParaRPr b="0" i="0" sz="1400" u="none" cap="none" strike="noStrike">
              <a:solidFill>
                <a:srgbClr val="000000"/>
              </a:solidFill>
              <a:latin typeface="Arial"/>
              <a:ea typeface="Arial"/>
              <a:cs typeface="Arial"/>
              <a:sym typeface="Arial"/>
            </a:endParaRPr>
          </a:p>
          <a:p>
            <a:pPr indent="-174625" lvl="0" marL="174625" marR="0" rtl="0" algn="l">
              <a:lnSpc>
                <a:spcPct val="200000"/>
              </a:lnSpc>
              <a:spcBef>
                <a:spcPts val="7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Formation Flight Manual, by Jeff Crutchfield, 1995</a:t>
            </a:r>
            <a:endParaRPr b="0" i="0" sz="1400" u="none" cap="none" strike="noStrike">
              <a:solidFill>
                <a:srgbClr val="000000"/>
              </a:solidFill>
              <a:latin typeface="Arial"/>
              <a:ea typeface="Arial"/>
              <a:cs typeface="Arial"/>
              <a:sym typeface="Arial"/>
            </a:endParaRPr>
          </a:p>
          <a:p>
            <a:pPr indent="-174625" lvl="0" marL="174625" marR="0" rtl="0" algn="l">
              <a:lnSpc>
                <a:spcPct val="200000"/>
              </a:lnSpc>
              <a:spcBef>
                <a:spcPts val="7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Pitts Special Formation Flight, 11 Sep 2010</a:t>
            </a:r>
            <a:endParaRPr b="0" i="0" sz="1400" u="none" cap="none" strike="noStrike">
              <a:solidFill>
                <a:srgbClr val="000000"/>
              </a:solidFill>
              <a:latin typeface="Arial"/>
              <a:ea typeface="Arial"/>
              <a:cs typeface="Arial"/>
              <a:sym typeface="Arial"/>
            </a:endParaRPr>
          </a:p>
          <a:p>
            <a:pPr indent="-174625" lvl="0" marL="174625" marR="0" rtl="0" algn="l">
              <a:lnSpc>
                <a:spcPct val="200000"/>
              </a:lnSpc>
              <a:spcBef>
                <a:spcPts val="70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33281105c0a_0_4"/>
          <p:cNvSpPr txBox="1"/>
          <p:nvPr/>
        </p:nvSpPr>
        <p:spPr>
          <a:xfrm>
            <a:off x="1188275" y="2916775"/>
            <a:ext cx="78906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t>Flying Training and Evaluation Profile </a:t>
            </a:r>
            <a:endParaRPr sz="30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20"/>
          <p:cNvSpPr txBox="1"/>
          <p:nvPr/>
        </p:nvSpPr>
        <p:spPr>
          <a:xfrm>
            <a:off x="2633800" y="608075"/>
            <a:ext cx="4553700" cy="641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Arial"/>
              <a:buNone/>
            </a:pPr>
            <a:r>
              <a:rPr lang="en-US" sz="3600" u="sng">
                <a:solidFill>
                  <a:schemeClr val="dk1"/>
                </a:solidFill>
              </a:rPr>
              <a:t>Training </a:t>
            </a:r>
            <a:r>
              <a:rPr b="0" i="0" lang="en-US" sz="3600" u="sng" cap="none" strike="noStrike">
                <a:solidFill>
                  <a:schemeClr val="dk1"/>
                </a:solidFill>
                <a:latin typeface="Arial"/>
                <a:ea typeface="Arial"/>
                <a:cs typeface="Arial"/>
                <a:sym typeface="Arial"/>
              </a:rPr>
              <a:t>Maneuvers</a:t>
            </a:r>
            <a:endParaRPr b="0" i="0" sz="1400" u="none" cap="none" strike="noStrike">
              <a:solidFill>
                <a:srgbClr val="000000"/>
              </a:solidFill>
              <a:latin typeface="Arial"/>
              <a:ea typeface="Arial"/>
              <a:cs typeface="Arial"/>
              <a:sym typeface="Arial"/>
            </a:endParaRPr>
          </a:p>
        </p:txBody>
      </p:sp>
      <p:sp>
        <p:nvSpPr>
          <p:cNvPr id="304" name="Google Shape;304;p20"/>
          <p:cNvSpPr txBox="1"/>
          <p:nvPr/>
        </p:nvSpPr>
        <p:spPr>
          <a:xfrm>
            <a:off x="3932225" y="1727200"/>
            <a:ext cx="4818000" cy="3279600"/>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T</a:t>
            </a:r>
            <a:r>
              <a:rPr lang="en-US" sz="2400">
                <a:solidFill>
                  <a:schemeClr val="dk1"/>
                </a:solidFill>
              </a:rPr>
              <a:t>wo</a:t>
            </a:r>
            <a:r>
              <a:rPr b="0" i="0" lang="en-US" sz="2400" u="none" cap="none" strike="noStrike">
                <a:solidFill>
                  <a:schemeClr val="dk1"/>
                </a:solidFill>
                <a:latin typeface="Arial"/>
                <a:ea typeface="Arial"/>
                <a:cs typeface="Arial"/>
                <a:sym typeface="Arial"/>
              </a:rPr>
              <a:t> Course </a:t>
            </a:r>
            <a:r>
              <a:rPr lang="en-US" sz="2400">
                <a:solidFill>
                  <a:schemeClr val="dk1"/>
                </a:solidFill>
              </a:rPr>
              <a:t>Laps as Wingman</a:t>
            </a:r>
            <a:endParaRPr b="0" i="0" sz="1400" u="none" cap="none" strike="noStrike">
              <a:solidFill>
                <a:srgbClr val="000000"/>
              </a:solidFill>
              <a:latin typeface="Arial"/>
              <a:ea typeface="Arial"/>
              <a:cs typeface="Arial"/>
              <a:sym typeface="Arial"/>
            </a:endParaRPr>
          </a:p>
          <a:p>
            <a:pPr indent="-292100" lvl="1" marL="914400" marR="0" rtl="0" algn="l">
              <a:lnSpc>
                <a:spcPct val="100000"/>
              </a:lnSpc>
              <a:spcBef>
                <a:spcPts val="1200"/>
              </a:spcBef>
              <a:spcAft>
                <a:spcPts val="0"/>
              </a:spcAft>
              <a:buClr>
                <a:schemeClr val="dk1"/>
              </a:buClr>
              <a:buSzPts val="2400"/>
              <a:buFont typeface="Noto Sans Symbols"/>
              <a:buChar char="➢"/>
            </a:pPr>
            <a:r>
              <a:rPr lang="en-US" sz="2400">
                <a:solidFill>
                  <a:schemeClr val="dk1"/>
                </a:solidFill>
              </a:rPr>
              <a:t>Maintain position within 3 ship lengths/widths</a:t>
            </a:r>
            <a:endParaRPr sz="2400">
              <a:solidFill>
                <a:schemeClr val="dk1"/>
              </a:solidFill>
            </a:endParaRPr>
          </a:p>
          <a:p>
            <a:pPr indent="-292100" lvl="1" marL="914400" marR="0" rtl="0" algn="l">
              <a:lnSpc>
                <a:spcPct val="100000"/>
              </a:lnSpc>
              <a:spcBef>
                <a:spcPts val="1200"/>
              </a:spcBef>
              <a:spcAft>
                <a:spcPts val="0"/>
              </a:spcAft>
              <a:buClr>
                <a:schemeClr val="dk1"/>
              </a:buClr>
              <a:buSzPts val="2400"/>
              <a:buChar char="➢"/>
            </a:pPr>
            <a:r>
              <a:rPr lang="en-US" sz="2400">
                <a:solidFill>
                  <a:schemeClr val="dk1"/>
                </a:solidFill>
              </a:rPr>
              <a:t>Smooth inputs, no erratic flying</a:t>
            </a:r>
            <a:endParaRPr sz="2400">
              <a:solidFill>
                <a:schemeClr val="dk1"/>
              </a:solidFill>
            </a:endParaRPr>
          </a:p>
        </p:txBody>
      </p:sp>
      <p:pic>
        <p:nvPicPr>
          <p:cNvPr id="305" name="Google Shape;305;p20" title="IMG_8391.JPG"/>
          <p:cNvPicPr preferRelativeResize="0"/>
          <p:nvPr/>
        </p:nvPicPr>
        <p:blipFill rotWithShape="1">
          <a:blip r:embed="rId3">
            <a:alphaModFix/>
          </a:blip>
          <a:srcRect b="0" l="26932" r="0" t="0"/>
          <a:stretch/>
        </p:blipFill>
        <p:spPr>
          <a:xfrm>
            <a:off x="207576" y="2267900"/>
            <a:ext cx="3724652" cy="28400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g33a98290f62_0_10"/>
          <p:cNvSpPr txBox="1"/>
          <p:nvPr/>
        </p:nvSpPr>
        <p:spPr>
          <a:xfrm>
            <a:off x="2840300" y="608075"/>
            <a:ext cx="5217000" cy="641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Arial"/>
              <a:buNone/>
            </a:pPr>
            <a:r>
              <a:rPr lang="en-US" sz="3600" u="sng">
                <a:solidFill>
                  <a:schemeClr val="dk1"/>
                </a:solidFill>
              </a:rPr>
              <a:t>Training </a:t>
            </a:r>
            <a:r>
              <a:rPr b="0" i="0" lang="en-US" sz="3600" u="sng" cap="none" strike="noStrike">
                <a:solidFill>
                  <a:schemeClr val="dk1"/>
                </a:solidFill>
                <a:latin typeface="Arial"/>
                <a:ea typeface="Arial"/>
                <a:cs typeface="Arial"/>
                <a:sym typeface="Arial"/>
              </a:rPr>
              <a:t>Maneuvers</a:t>
            </a:r>
            <a:endParaRPr b="0" i="0" sz="1400" u="none" cap="none" strike="noStrike">
              <a:solidFill>
                <a:srgbClr val="000000"/>
              </a:solidFill>
              <a:latin typeface="Arial"/>
              <a:ea typeface="Arial"/>
              <a:cs typeface="Arial"/>
              <a:sym typeface="Arial"/>
            </a:endParaRPr>
          </a:p>
        </p:txBody>
      </p:sp>
      <p:sp>
        <p:nvSpPr>
          <p:cNvPr id="311" name="Google Shape;311;g33a98290f62_0_10"/>
          <p:cNvSpPr txBox="1"/>
          <p:nvPr/>
        </p:nvSpPr>
        <p:spPr>
          <a:xfrm>
            <a:off x="3932225" y="1727200"/>
            <a:ext cx="4818000" cy="32796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T</a:t>
            </a:r>
            <a:r>
              <a:rPr lang="en-US" sz="2400">
                <a:solidFill>
                  <a:schemeClr val="dk1"/>
                </a:solidFill>
              </a:rPr>
              <a:t>wo</a:t>
            </a:r>
            <a:r>
              <a:rPr b="0" i="0" lang="en-US" sz="2400" u="none" cap="none" strike="noStrike">
                <a:solidFill>
                  <a:schemeClr val="dk1"/>
                </a:solidFill>
                <a:latin typeface="Arial"/>
                <a:ea typeface="Arial"/>
                <a:cs typeface="Arial"/>
                <a:sym typeface="Arial"/>
              </a:rPr>
              <a:t> Course </a:t>
            </a:r>
            <a:r>
              <a:rPr lang="en-US" sz="2400">
                <a:solidFill>
                  <a:schemeClr val="dk1"/>
                </a:solidFill>
              </a:rPr>
              <a:t>Laps as Lead</a:t>
            </a:r>
            <a:endParaRPr b="0" i="0" sz="1400" u="none" cap="none" strike="noStrike">
              <a:solidFill>
                <a:srgbClr val="000000"/>
              </a:solidFill>
              <a:latin typeface="Arial"/>
              <a:ea typeface="Arial"/>
              <a:cs typeface="Arial"/>
              <a:sym typeface="Arial"/>
            </a:endParaRPr>
          </a:p>
          <a:p>
            <a:pPr indent="-292100" lvl="1" marL="914400" marR="0" rtl="0" algn="l">
              <a:lnSpc>
                <a:spcPct val="100000"/>
              </a:lnSpc>
              <a:spcBef>
                <a:spcPts val="1200"/>
              </a:spcBef>
              <a:spcAft>
                <a:spcPts val="0"/>
              </a:spcAft>
              <a:buClr>
                <a:schemeClr val="dk1"/>
              </a:buClr>
              <a:buSzPts val="2400"/>
              <a:buFont typeface="Noto Sans Symbols"/>
              <a:buChar char="➢"/>
            </a:pPr>
            <a:r>
              <a:rPr lang="en-US" sz="2400">
                <a:solidFill>
                  <a:schemeClr val="dk1"/>
                </a:solidFill>
              </a:rPr>
              <a:t>Maintain predictable, stable platform</a:t>
            </a:r>
            <a:endParaRPr sz="2400">
              <a:solidFill>
                <a:schemeClr val="dk1"/>
              </a:solidFill>
            </a:endParaRPr>
          </a:p>
          <a:p>
            <a:pPr indent="-292100" lvl="1" marL="914400" marR="0" rtl="0" algn="l">
              <a:lnSpc>
                <a:spcPct val="100000"/>
              </a:lnSpc>
              <a:spcBef>
                <a:spcPts val="1200"/>
              </a:spcBef>
              <a:spcAft>
                <a:spcPts val="0"/>
              </a:spcAft>
              <a:buClr>
                <a:schemeClr val="dk1"/>
              </a:buClr>
              <a:buSzPts val="2400"/>
              <a:buChar char="➢"/>
            </a:pPr>
            <a:r>
              <a:rPr lang="en-US" sz="2400">
                <a:solidFill>
                  <a:schemeClr val="dk1"/>
                </a:solidFill>
              </a:rPr>
              <a:t>Smooth inputs, no erratic flying</a:t>
            </a:r>
            <a:endParaRPr sz="2400">
              <a:solidFill>
                <a:schemeClr val="dk1"/>
              </a:solidFill>
            </a:endParaRPr>
          </a:p>
        </p:txBody>
      </p:sp>
      <p:pic>
        <p:nvPicPr>
          <p:cNvPr id="312" name="Google Shape;312;g33a98290f62_0_10" title="IMG_8391.JPG"/>
          <p:cNvPicPr preferRelativeResize="0"/>
          <p:nvPr/>
        </p:nvPicPr>
        <p:blipFill rotWithShape="1">
          <a:blip r:embed="rId3">
            <a:alphaModFix/>
          </a:blip>
          <a:srcRect b="0" l="26932" r="0" t="0"/>
          <a:stretch/>
        </p:blipFill>
        <p:spPr>
          <a:xfrm>
            <a:off x="207576" y="2267900"/>
            <a:ext cx="3724652" cy="28400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g33a98290f62_0_16"/>
          <p:cNvSpPr txBox="1"/>
          <p:nvPr/>
        </p:nvSpPr>
        <p:spPr>
          <a:xfrm>
            <a:off x="3932225" y="1727200"/>
            <a:ext cx="4818000" cy="32796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400"/>
              <a:buFont typeface="Arial"/>
              <a:buChar char="•"/>
            </a:pPr>
            <a:r>
              <a:rPr lang="en-US" sz="2400">
                <a:solidFill>
                  <a:schemeClr val="dk1"/>
                </a:solidFill>
              </a:rPr>
              <a:t>Safe pass (4 </a:t>
            </a:r>
            <a:r>
              <a:rPr lang="en-US" sz="2400">
                <a:solidFill>
                  <a:schemeClr val="dk1"/>
                </a:solidFill>
              </a:rPr>
              <a:t>lengths minimum)</a:t>
            </a:r>
            <a:endParaRPr b="0" i="0" sz="1400" u="none" cap="none" strike="noStrike">
              <a:solidFill>
                <a:srgbClr val="000000"/>
              </a:solidFill>
              <a:latin typeface="Arial"/>
              <a:ea typeface="Arial"/>
              <a:cs typeface="Arial"/>
              <a:sym typeface="Arial"/>
            </a:endParaRPr>
          </a:p>
          <a:p>
            <a:pPr indent="-292100" lvl="1" marL="914400" marR="0" rtl="0" algn="l">
              <a:lnSpc>
                <a:spcPct val="100000"/>
              </a:lnSpc>
              <a:spcBef>
                <a:spcPts val="1200"/>
              </a:spcBef>
              <a:spcAft>
                <a:spcPts val="0"/>
              </a:spcAft>
              <a:buClr>
                <a:schemeClr val="dk1"/>
              </a:buClr>
              <a:buSzPts val="2400"/>
              <a:buFont typeface="Noto Sans Symbols"/>
              <a:buChar char="➢"/>
            </a:pPr>
            <a:r>
              <a:rPr lang="en-US" sz="2400">
                <a:solidFill>
                  <a:schemeClr val="dk1"/>
                </a:solidFill>
              </a:rPr>
              <a:t>Minimal diving, </a:t>
            </a:r>
            <a:r>
              <a:rPr b="1" lang="en-US" sz="2400">
                <a:solidFill>
                  <a:schemeClr val="dk1"/>
                </a:solidFill>
              </a:rPr>
              <a:t>smooth is fast</a:t>
            </a:r>
            <a:endParaRPr b="1" sz="2400">
              <a:solidFill>
                <a:schemeClr val="dk1"/>
              </a:solidFill>
            </a:endParaRPr>
          </a:p>
          <a:p>
            <a:pPr indent="-292100" lvl="1" marL="914400" marR="0" rtl="0" algn="l">
              <a:lnSpc>
                <a:spcPct val="100000"/>
              </a:lnSpc>
              <a:spcBef>
                <a:spcPts val="1200"/>
              </a:spcBef>
              <a:spcAft>
                <a:spcPts val="0"/>
              </a:spcAft>
              <a:buClr>
                <a:schemeClr val="dk1"/>
              </a:buClr>
              <a:buSzPts val="2400"/>
              <a:buChar char="➢"/>
            </a:pPr>
            <a:r>
              <a:rPr lang="en-US" sz="2400">
                <a:solidFill>
                  <a:schemeClr val="dk1"/>
                </a:solidFill>
              </a:rPr>
              <a:t>Radio calls “7X Passing 23”</a:t>
            </a:r>
            <a:endParaRPr sz="2400">
              <a:solidFill>
                <a:schemeClr val="dk1"/>
              </a:solidFill>
            </a:endParaRPr>
          </a:p>
        </p:txBody>
      </p:sp>
      <p:pic>
        <p:nvPicPr>
          <p:cNvPr id="318" name="Google Shape;318;g33a98290f62_0_16" title="IMG_8391.JPG"/>
          <p:cNvPicPr preferRelativeResize="0"/>
          <p:nvPr/>
        </p:nvPicPr>
        <p:blipFill rotWithShape="1">
          <a:blip r:embed="rId3">
            <a:alphaModFix/>
          </a:blip>
          <a:srcRect b="0" l="26932" r="0" t="0"/>
          <a:stretch/>
        </p:blipFill>
        <p:spPr>
          <a:xfrm>
            <a:off x="207576" y="2267900"/>
            <a:ext cx="3724652" cy="2840075"/>
          </a:xfrm>
          <a:prstGeom prst="rect">
            <a:avLst/>
          </a:prstGeom>
          <a:noFill/>
          <a:ln>
            <a:noFill/>
          </a:ln>
        </p:spPr>
      </p:pic>
      <p:sp>
        <p:nvSpPr>
          <p:cNvPr id="319" name="Google Shape;319;g33a98290f62_0_16"/>
          <p:cNvSpPr txBox="1"/>
          <p:nvPr/>
        </p:nvSpPr>
        <p:spPr>
          <a:xfrm>
            <a:off x="2840300" y="608075"/>
            <a:ext cx="5217000" cy="641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Arial"/>
              <a:buNone/>
            </a:pPr>
            <a:r>
              <a:rPr lang="en-US" sz="3600" u="sng">
                <a:solidFill>
                  <a:schemeClr val="dk1"/>
                </a:solidFill>
              </a:rPr>
              <a:t>Training </a:t>
            </a:r>
            <a:r>
              <a:rPr b="0" i="0" lang="en-US" sz="3600" u="sng" cap="none" strike="noStrike">
                <a:solidFill>
                  <a:schemeClr val="dk1"/>
                </a:solidFill>
                <a:latin typeface="Arial"/>
                <a:ea typeface="Arial"/>
                <a:cs typeface="Arial"/>
                <a:sym typeface="Arial"/>
              </a:rPr>
              <a:t>Maneuvers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g34159461932_0_0"/>
          <p:cNvSpPr txBox="1"/>
          <p:nvPr/>
        </p:nvSpPr>
        <p:spPr>
          <a:xfrm>
            <a:off x="2357438" y="423862"/>
            <a:ext cx="48912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Introductions</a:t>
            </a:r>
            <a:endParaRPr b="0" i="0" sz="1400" u="none" cap="none" strike="noStrike">
              <a:solidFill>
                <a:srgbClr val="000000"/>
              </a:solidFill>
              <a:latin typeface="Arial"/>
              <a:ea typeface="Arial"/>
              <a:cs typeface="Arial"/>
              <a:sym typeface="Arial"/>
            </a:endParaRPr>
          </a:p>
        </p:txBody>
      </p:sp>
      <p:sp>
        <p:nvSpPr>
          <p:cNvPr id="79" name="Google Shape;79;g34159461932_0_0"/>
          <p:cNvSpPr txBox="1"/>
          <p:nvPr/>
        </p:nvSpPr>
        <p:spPr>
          <a:xfrm>
            <a:off x="2132838" y="1260212"/>
            <a:ext cx="53403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2025 PRS Instructors</a:t>
            </a:r>
            <a:endParaRPr b="0" i="0" sz="1400" u="none" cap="none" strike="noStrike">
              <a:solidFill>
                <a:srgbClr val="000000"/>
              </a:solidFill>
              <a:latin typeface="Arial"/>
              <a:ea typeface="Arial"/>
              <a:cs typeface="Arial"/>
              <a:sym typeface="Arial"/>
            </a:endParaRPr>
          </a:p>
        </p:txBody>
      </p:sp>
      <p:sp>
        <p:nvSpPr>
          <p:cNvPr id="80" name="Google Shape;80;g34159461932_0_0"/>
          <p:cNvSpPr txBox="1"/>
          <p:nvPr/>
        </p:nvSpPr>
        <p:spPr>
          <a:xfrm>
            <a:off x="3107797" y="1912408"/>
            <a:ext cx="6326100" cy="1695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dk1"/>
                </a:solidFill>
              </a:rPr>
              <a:t>Andrew McVicker</a:t>
            </a:r>
            <a:endParaRPr b="0" i="0" sz="1800" u="none" cap="none" strike="noStrike">
              <a:solidFill>
                <a:schemeClr val="dk1"/>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lang="en-US" sz="1800">
                <a:solidFill>
                  <a:schemeClr val="dk1"/>
                </a:solidFill>
              </a:rPr>
              <a:t>Treasurer</a:t>
            </a:r>
            <a:r>
              <a:rPr lang="en-US" sz="1800">
                <a:solidFill>
                  <a:schemeClr val="dk1"/>
                </a:solidFill>
              </a:rPr>
              <a:t>, CFI</a:t>
            </a:r>
            <a:endParaRPr b="0" i="0" sz="1400" u="none" cap="none" strike="noStrike">
              <a:solidFill>
                <a:schemeClr val="dk1"/>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Occupation: Pilot</a:t>
            </a:r>
            <a:endParaRPr b="0" i="0" sz="1400" u="none" cap="none" strike="noStrike">
              <a:solidFill>
                <a:schemeClr val="dk1"/>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lang="en-US" sz="1800">
                <a:solidFill>
                  <a:schemeClr val="dk1"/>
                </a:solidFill>
              </a:rPr>
              <a:t>Pilot of “Red Squirrel”, Owner of “Yellow Jersey”</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9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1" name="Google Shape;81;g34159461932_0_0"/>
          <p:cNvSpPr txBox="1"/>
          <p:nvPr/>
        </p:nvSpPr>
        <p:spPr>
          <a:xfrm rot="-5400000">
            <a:off x="73112" y="4840348"/>
            <a:ext cx="1885800" cy="244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g34159461932_0_0"/>
          <p:cNvSpPr/>
          <p:nvPr/>
        </p:nvSpPr>
        <p:spPr>
          <a:xfrm>
            <a:off x="2972329" y="4246942"/>
            <a:ext cx="5426700" cy="1431300"/>
          </a:xfrm>
          <a:prstGeom prst="rect">
            <a:avLst/>
          </a:prstGeom>
          <a:noFill/>
          <a:ln>
            <a:noFill/>
          </a:ln>
        </p:spPr>
        <p:txBody>
          <a:bodyPr anchorCtr="0" anchor="t" bIns="45700" lIns="91425" spcFirstLastPara="1" rIns="91425" wrap="square" tIns="45700">
            <a:noAutofit/>
          </a:bodyPr>
          <a:lstStyle/>
          <a:p>
            <a:pPr indent="-9525" lvl="0" marL="174625" marR="0" rtl="0" algn="l">
              <a:lnSpc>
                <a:spcPct val="100000"/>
              </a:lnSpc>
              <a:spcBef>
                <a:spcPts val="0"/>
              </a:spcBef>
              <a:spcAft>
                <a:spcPts val="0"/>
              </a:spcAft>
              <a:buClr>
                <a:srgbClr val="000000"/>
              </a:buClr>
              <a:buSzPts val="450"/>
              <a:buFont typeface="Arial"/>
              <a:buNone/>
            </a:pPr>
            <a:r>
              <a:rPr lang="en-US" sz="1800">
                <a:solidFill>
                  <a:schemeClr val="dk1"/>
                </a:solidFill>
              </a:rPr>
              <a:t>Jeff Rose</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lang="en-US" sz="1800">
                <a:solidFill>
                  <a:schemeClr val="dk1"/>
                </a:solidFill>
              </a:rPr>
              <a:t>Secretary, Comm/Multi</a:t>
            </a:r>
            <a:endParaRPr sz="1800">
              <a:solidFill>
                <a:schemeClr val="dk1"/>
              </a:solidFill>
            </a:endParaRPr>
          </a:p>
          <a:p>
            <a:pPr indent="-174625" lvl="0" marL="174625"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Occupation: </a:t>
            </a:r>
            <a:r>
              <a:rPr lang="en-US" sz="1800">
                <a:solidFill>
                  <a:schemeClr val="dk1"/>
                </a:solidFill>
              </a:rPr>
              <a:t>Biplane test pilot, side-hustle dentist</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900"/>
              </a:spcBef>
              <a:spcAft>
                <a:spcPts val="0"/>
              </a:spcAft>
              <a:buClr>
                <a:schemeClr val="dk1"/>
              </a:buClr>
              <a:buSzPts val="1800"/>
              <a:buFont typeface="Arial"/>
              <a:buChar char="•"/>
            </a:pPr>
            <a:r>
              <a:rPr lang="en-US" sz="1800">
                <a:solidFill>
                  <a:schemeClr val="dk1"/>
                </a:solidFill>
              </a:rPr>
              <a:t>2016 Reno Biplane Gold Champion</a:t>
            </a:r>
            <a:endParaRPr b="0" i="0" sz="1400" u="none" cap="none" strike="noStrike">
              <a:solidFill>
                <a:srgbClr val="000000"/>
              </a:solidFill>
              <a:latin typeface="Arial"/>
              <a:ea typeface="Arial"/>
              <a:cs typeface="Arial"/>
              <a:sym typeface="Arial"/>
            </a:endParaRPr>
          </a:p>
        </p:txBody>
      </p:sp>
      <p:pic>
        <p:nvPicPr>
          <p:cNvPr id="83" name="Google Shape;83;g34159461932_0_0" title="Jeff Rose"/>
          <p:cNvPicPr preferRelativeResize="0"/>
          <p:nvPr/>
        </p:nvPicPr>
        <p:blipFill rotWithShape="1">
          <a:blip r:embed="rId3">
            <a:alphaModFix/>
          </a:blip>
          <a:srcRect b="21822" l="36296" r="36430" t="15141"/>
          <a:stretch/>
        </p:blipFill>
        <p:spPr>
          <a:xfrm>
            <a:off x="284950" y="3867725"/>
            <a:ext cx="2493798" cy="3841752"/>
          </a:xfrm>
          <a:prstGeom prst="rect">
            <a:avLst/>
          </a:prstGeom>
          <a:noFill/>
          <a:ln>
            <a:noFill/>
          </a:ln>
        </p:spPr>
      </p:pic>
      <p:pic>
        <p:nvPicPr>
          <p:cNvPr id="84" name="Google Shape;84;g34159461932_0_0" title="Andrew"/>
          <p:cNvPicPr preferRelativeResize="0"/>
          <p:nvPr/>
        </p:nvPicPr>
        <p:blipFill rotWithShape="1">
          <a:blip r:embed="rId4">
            <a:alphaModFix/>
          </a:blip>
          <a:srcRect b="-1734" l="0" r="33079" t="14115"/>
          <a:stretch/>
        </p:blipFill>
        <p:spPr>
          <a:xfrm>
            <a:off x="381000" y="1717400"/>
            <a:ext cx="2335652" cy="20382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9"/>
          <p:cNvSpPr txBox="1"/>
          <p:nvPr/>
        </p:nvSpPr>
        <p:spPr>
          <a:xfrm>
            <a:off x="2628700" y="608050"/>
            <a:ext cx="5754600" cy="641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Maneuvers/</a:t>
            </a:r>
            <a:r>
              <a:rPr lang="en-US" sz="3600" u="sng">
                <a:solidFill>
                  <a:schemeClr val="dk1"/>
                </a:solidFill>
              </a:rPr>
              <a:t> Evaluation</a:t>
            </a:r>
            <a:endParaRPr b="0" i="0" sz="1400" u="none" cap="none" strike="noStrike">
              <a:solidFill>
                <a:srgbClr val="000000"/>
              </a:solidFill>
              <a:latin typeface="Arial"/>
              <a:ea typeface="Arial"/>
              <a:cs typeface="Arial"/>
              <a:sym typeface="Arial"/>
            </a:endParaRPr>
          </a:p>
        </p:txBody>
      </p:sp>
      <p:sp>
        <p:nvSpPr>
          <p:cNvPr id="325" name="Google Shape;325;p19"/>
          <p:cNvSpPr txBox="1"/>
          <p:nvPr/>
        </p:nvSpPr>
        <p:spPr>
          <a:xfrm>
            <a:off x="1609725" y="1450975"/>
            <a:ext cx="6865937" cy="3378200"/>
          </a:xfrm>
          <a:prstGeom prst="rect">
            <a:avLst/>
          </a:prstGeom>
          <a:noFill/>
          <a:ln>
            <a:noFill/>
          </a:ln>
        </p:spPr>
        <p:txBody>
          <a:bodyPr anchorCtr="0" anchor="t" bIns="45700" lIns="91425" spcFirstLastPara="1" rIns="91425" wrap="square" tIns="45700">
            <a:noAutofit/>
          </a:bodyPr>
          <a:lstStyle/>
          <a:p>
            <a:pPr indent="-381000" lvl="0" marL="4572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Race Takeoff</a:t>
            </a:r>
            <a:endParaRPr sz="2400">
              <a:solidFill>
                <a:schemeClr val="dk1"/>
              </a:solidFill>
            </a:endParaRPr>
          </a:p>
          <a:p>
            <a:pPr indent="-381000" lvl="0" marL="9144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Full Power, Unassisted Launch from Standstill</a:t>
            </a:r>
            <a:endParaRPr b="0" i="0" sz="1400" u="none" cap="none" strike="noStrike">
              <a:solidFill>
                <a:srgbClr val="000000"/>
              </a:solidFill>
              <a:latin typeface="Arial"/>
              <a:ea typeface="Arial"/>
              <a:cs typeface="Arial"/>
              <a:sym typeface="Arial"/>
            </a:endParaRPr>
          </a:p>
          <a:p>
            <a:pPr indent="-279400" lvl="2" marL="142240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Track Straight +/- 10 feet</a:t>
            </a:r>
            <a:endParaRPr b="0" i="0" sz="1400" u="none" cap="none" strike="noStrike">
              <a:solidFill>
                <a:srgbClr val="000000"/>
              </a:solidFill>
              <a:latin typeface="Arial"/>
              <a:ea typeface="Arial"/>
              <a:cs typeface="Arial"/>
              <a:sym typeface="Arial"/>
            </a:endParaRPr>
          </a:p>
          <a:p>
            <a:pPr indent="-279400" lvl="2" marL="142240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Positive Control During Transition to course or climb</a:t>
            </a:r>
            <a:endParaRPr b="0" i="0" sz="1400" u="none" cap="none" strike="noStrike">
              <a:solidFill>
                <a:srgbClr val="000000"/>
              </a:solidFill>
              <a:latin typeface="Arial"/>
              <a:ea typeface="Arial"/>
              <a:cs typeface="Arial"/>
              <a:sym typeface="Arial"/>
            </a:endParaRPr>
          </a:p>
          <a:p>
            <a:pPr indent="-279400" lvl="2" marL="1422400" marR="0" rtl="0" algn="l">
              <a:lnSpc>
                <a:spcPct val="100000"/>
              </a:lnSpc>
              <a:spcBef>
                <a:spcPts val="1200"/>
              </a:spcBef>
              <a:spcAft>
                <a:spcPts val="0"/>
              </a:spcAft>
              <a:buClr>
                <a:schemeClr val="dk1"/>
              </a:buClr>
              <a:buSzPts val="2400"/>
              <a:buFont typeface="Noto Sans Symbols"/>
              <a:buNone/>
            </a:pPr>
            <a:r>
              <a:t/>
            </a:r>
            <a:endParaRPr b="0" i="0" sz="2400" u="none" cap="none" strike="noStrike">
              <a:solidFill>
                <a:schemeClr val="dk1"/>
              </a:solidFill>
              <a:latin typeface="Arial"/>
              <a:ea typeface="Arial"/>
              <a:cs typeface="Arial"/>
              <a:sym typeface="Arial"/>
            </a:endParaRPr>
          </a:p>
        </p:txBody>
      </p:sp>
      <p:pic>
        <p:nvPicPr>
          <p:cNvPr id="326" name="Google Shape;326;p19" title="IMG_9848.JPG"/>
          <p:cNvPicPr preferRelativeResize="0"/>
          <p:nvPr/>
        </p:nvPicPr>
        <p:blipFill>
          <a:blip r:embed="rId3">
            <a:alphaModFix/>
          </a:blip>
          <a:stretch>
            <a:fillRect/>
          </a:stretch>
        </p:blipFill>
        <p:spPr>
          <a:xfrm>
            <a:off x="3176938" y="4076275"/>
            <a:ext cx="3731499" cy="24876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33a98290f62_0_4"/>
          <p:cNvSpPr txBox="1"/>
          <p:nvPr/>
        </p:nvSpPr>
        <p:spPr>
          <a:xfrm>
            <a:off x="3932225" y="636525"/>
            <a:ext cx="2531400" cy="641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Maneuvers</a:t>
            </a:r>
            <a:endParaRPr b="0" i="0" sz="1400" u="none" cap="none" strike="noStrike">
              <a:solidFill>
                <a:srgbClr val="000000"/>
              </a:solidFill>
              <a:latin typeface="Arial"/>
              <a:ea typeface="Arial"/>
              <a:cs typeface="Arial"/>
              <a:sym typeface="Arial"/>
            </a:endParaRPr>
          </a:p>
        </p:txBody>
      </p:sp>
      <p:sp>
        <p:nvSpPr>
          <p:cNvPr id="332" name="Google Shape;332;g33a98290f62_0_4"/>
          <p:cNvSpPr txBox="1"/>
          <p:nvPr/>
        </p:nvSpPr>
        <p:spPr>
          <a:xfrm>
            <a:off x="3932237" y="1727200"/>
            <a:ext cx="4818000" cy="24654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400"/>
              <a:buFont typeface="Arial"/>
              <a:buChar char="•"/>
            </a:pPr>
            <a:r>
              <a:rPr b="1" i="0" lang="en-US" sz="2400" u="none" cap="none" strike="noStrike">
                <a:solidFill>
                  <a:schemeClr val="dk1"/>
                </a:solidFill>
              </a:rPr>
              <a:t>Three Course </a:t>
            </a:r>
            <a:r>
              <a:rPr b="1" lang="en-US" sz="2400">
                <a:solidFill>
                  <a:schemeClr val="dk1"/>
                </a:solidFill>
              </a:rPr>
              <a:t>Laps</a:t>
            </a:r>
            <a:r>
              <a:rPr lang="en-US" sz="2400">
                <a:solidFill>
                  <a:schemeClr val="dk1"/>
                </a:solidFill>
              </a:rPr>
              <a:t> Solo</a:t>
            </a:r>
            <a:endParaRPr b="0" i="0" sz="1400" u="none" cap="none" strike="noStrike">
              <a:solidFill>
                <a:srgbClr val="000000"/>
              </a:solidFill>
              <a:latin typeface="Arial"/>
              <a:ea typeface="Arial"/>
              <a:cs typeface="Arial"/>
              <a:sym typeface="Arial"/>
            </a:endParaRPr>
          </a:p>
          <a:p>
            <a:pPr indent="-292100" lvl="1" marL="914400" marR="0" rtl="0" algn="l">
              <a:lnSpc>
                <a:spcPct val="100000"/>
              </a:lnSpc>
              <a:spcBef>
                <a:spcPts val="1200"/>
              </a:spcBef>
              <a:spcAft>
                <a:spcPts val="0"/>
              </a:spcAft>
              <a:buClr>
                <a:schemeClr val="dk1"/>
              </a:buClr>
              <a:buSzPts val="2400"/>
              <a:buFont typeface="Noto Sans Symbols"/>
              <a:buChar char="➢"/>
            </a:pPr>
            <a:r>
              <a:rPr lang="en-US" sz="2400">
                <a:solidFill>
                  <a:schemeClr val="dk1"/>
                </a:solidFill>
              </a:rPr>
              <a:t>“Proper Course”</a:t>
            </a:r>
            <a:endParaRPr sz="2400">
              <a:solidFill>
                <a:schemeClr val="dk1"/>
              </a:solidFill>
            </a:endParaRPr>
          </a:p>
          <a:p>
            <a:pPr indent="-292100" lvl="1" marL="914400" marR="0" rtl="0" algn="l">
              <a:lnSpc>
                <a:spcPct val="100000"/>
              </a:lnSpc>
              <a:spcBef>
                <a:spcPts val="1200"/>
              </a:spcBef>
              <a:spcAft>
                <a:spcPts val="0"/>
              </a:spcAft>
              <a:buClr>
                <a:schemeClr val="dk1"/>
              </a:buClr>
              <a:buSzPts val="2400"/>
              <a:buChar char="➢"/>
            </a:pPr>
            <a:r>
              <a:rPr lang="en-US" sz="2400">
                <a:solidFill>
                  <a:schemeClr val="dk1"/>
                </a:solidFill>
              </a:rPr>
              <a:t>Predictable, stable platform</a:t>
            </a:r>
            <a:endParaRPr sz="2400">
              <a:solidFill>
                <a:schemeClr val="dk1"/>
              </a:solidFill>
            </a:endParaRPr>
          </a:p>
          <a:p>
            <a:pPr indent="-292100" lvl="1" marL="914400" marR="0" rtl="0" algn="l">
              <a:lnSpc>
                <a:spcPct val="100000"/>
              </a:lnSpc>
              <a:spcBef>
                <a:spcPts val="1200"/>
              </a:spcBef>
              <a:spcAft>
                <a:spcPts val="0"/>
              </a:spcAft>
              <a:buClr>
                <a:schemeClr val="dk1"/>
              </a:buClr>
              <a:buSzPts val="2400"/>
              <a:buFont typeface="Noto Sans Symbols"/>
              <a:buChar char="➢"/>
            </a:pPr>
            <a:r>
              <a:rPr lang="en-US" sz="2400">
                <a:solidFill>
                  <a:schemeClr val="dk1"/>
                </a:solidFill>
              </a:rPr>
              <a:t>50-250 AGL is course </a:t>
            </a:r>
            <a:r>
              <a:rPr lang="en-US" sz="2400" u="sng">
                <a:solidFill>
                  <a:schemeClr val="dk1"/>
                </a:solidFill>
              </a:rPr>
              <a:t>Limit</a:t>
            </a:r>
            <a:endParaRPr b="0" i="0" sz="1400" u="sng" cap="none" strike="noStrike">
              <a:solidFill>
                <a:srgbClr val="000000"/>
              </a:solidFill>
              <a:latin typeface="Arial"/>
              <a:ea typeface="Arial"/>
              <a:cs typeface="Arial"/>
              <a:sym typeface="Arial"/>
            </a:endParaRPr>
          </a:p>
          <a:p>
            <a:pPr indent="-279400" lvl="2" marL="142240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No </a:t>
            </a:r>
            <a:r>
              <a:rPr lang="en-US" sz="2400">
                <a:solidFill>
                  <a:schemeClr val="dk1"/>
                </a:solidFill>
              </a:rPr>
              <a:t>significant</a:t>
            </a:r>
            <a:r>
              <a:rPr b="0" i="0" lang="en-US" sz="2400" u="none" cap="none" strike="noStrike">
                <a:solidFill>
                  <a:schemeClr val="dk1"/>
                </a:solidFill>
                <a:latin typeface="Arial"/>
                <a:ea typeface="Arial"/>
                <a:cs typeface="Arial"/>
                <a:sym typeface="Arial"/>
              </a:rPr>
              <a:t> Change in Altitude</a:t>
            </a:r>
            <a:endParaRPr b="0" i="0" sz="1400" u="none" cap="none" strike="noStrike">
              <a:solidFill>
                <a:srgbClr val="000000"/>
              </a:solidFill>
              <a:latin typeface="Arial"/>
              <a:ea typeface="Arial"/>
              <a:cs typeface="Arial"/>
              <a:sym typeface="Arial"/>
            </a:endParaRPr>
          </a:p>
        </p:txBody>
      </p:sp>
      <p:pic>
        <p:nvPicPr>
          <p:cNvPr id="333" name="Google Shape;333;g33a98290f62_0_4" title="IMG_8391.JPG"/>
          <p:cNvPicPr preferRelativeResize="0"/>
          <p:nvPr/>
        </p:nvPicPr>
        <p:blipFill rotWithShape="1">
          <a:blip r:embed="rId3">
            <a:alphaModFix/>
          </a:blip>
          <a:srcRect b="0" l="26932" r="0" t="0"/>
          <a:stretch/>
        </p:blipFill>
        <p:spPr>
          <a:xfrm>
            <a:off x="207576" y="2267900"/>
            <a:ext cx="3724652" cy="28400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3"/>
          <p:cNvSpPr txBox="1"/>
          <p:nvPr/>
        </p:nvSpPr>
        <p:spPr>
          <a:xfrm>
            <a:off x="3771725" y="636525"/>
            <a:ext cx="3100500" cy="641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Maneuvers</a:t>
            </a:r>
            <a:endParaRPr b="0" i="0" sz="1400" u="none" cap="none" strike="noStrike">
              <a:solidFill>
                <a:srgbClr val="000000"/>
              </a:solidFill>
              <a:latin typeface="Arial"/>
              <a:ea typeface="Arial"/>
              <a:cs typeface="Arial"/>
              <a:sym typeface="Arial"/>
            </a:endParaRPr>
          </a:p>
        </p:txBody>
      </p:sp>
      <p:sp>
        <p:nvSpPr>
          <p:cNvPr id="339" name="Google Shape;339;p23"/>
          <p:cNvSpPr txBox="1"/>
          <p:nvPr/>
        </p:nvSpPr>
        <p:spPr>
          <a:xfrm>
            <a:off x="3843325" y="2063750"/>
            <a:ext cx="5106300" cy="4353300"/>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Formation Flying &amp; Passing Techniques on Race Course</a:t>
            </a:r>
            <a:endParaRPr b="0" i="0" sz="1400" u="none" cap="none" strike="noStrike">
              <a:solidFill>
                <a:srgbClr val="000000"/>
              </a:solidFill>
              <a:latin typeface="Arial"/>
              <a:ea typeface="Arial"/>
              <a:cs typeface="Arial"/>
              <a:sym typeface="Arial"/>
            </a:endParaRPr>
          </a:p>
          <a:p>
            <a:pPr indent="-292100" lvl="1" marL="914400" marR="0" rtl="0" algn="l">
              <a:lnSpc>
                <a:spcPct val="100000"/>
              </a:lnSpc>
              <a:spcBef>
                <a:spcPts val="1200"/>
              </a:spcBef>
              <a:spcAft>
                <a:spcPts val="0"/>
              </a:spcAft>
              <a:buClr>
                <a:schemeClr val="dk1"/>
              </a:buClr>
              <a:buSzPts val="2400"/>
              <a:buFont typeface="Noto Sans Symbols"/>
              <a:buChar char="➢"/>
            </a:pPr>
            <a:r>
              <a:rPr lang="en-US" sz="2400">
                <a:solidFill>
                  <a:schemeClr val="dk1"/>
                </a:solidFill>
              </a:rPr>
              <a:t>Line selection</a:t>
            </a:r>
            <a:endParaRPr sz="2400">
              <a:solidFill>
                <a:schemeClr val="dk1"/>
              </a:solidFill>
            </a:endParaRPr>
          </a:p>
          <a:p>
            <a:pPr indent="-292100" lvl="1" marL="914400" marR="0" rtl="0" algn="l">
              <a:lnSpc>
                <a:spcPct val="100000"/>
              </a:lnSpc>
              <a:spcBef>
                <a:spcPts val="1200"/>
              </a:spcBef>
              <a:spcAft>
                <a:spcPts val="0"/>
              </a:spcAft>
              <a:buClr>
                <a:schemeClr val="dk1"/>
              </a:buClr>
              <a:buSzPts val="2400"/>
              <a:buChar char="➢"/>
            </a:pPr>
            <a:r>
              <a:rPr lang="en-US" sz="2400">
                <a:solidFill>
                  <a:schemeClr val="dk1"/>
                </a:solidFill>
              </a:rPr>
              <a:t>Wake turbulence awareness</a:t>
            </a:r>
            <a:endParaRPr sz="2400">
              <a:solidFill>
                <a:schemeClr val="dk1"/>
              </a:solidFill>
            </a:endParaRPr>
          </a:p>
          <a:p>
            <a:pPr indent="-292100" lvl="1" marL="91440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Safe</a:t>
            </a:r>
            <a:r>
              <a:rPr lang="en-US" sz="2400">
                <a:solidFill>
                  <a:schemeClr val="dk1"/>
                </a:solidFill>
              </a:rPr>
              <a:t> e</a:t>
            </a:r>
            <a:r>
              <a:rPr b="0" i="0" lang="en-US" sz="2400" u="none" cap="none" strike="noStrike">
                <a:solidFill>
                  <a:schemeClr val="dk1"/>
                </a:solidFill>
                <a:latin typeface="Arial"/>
                <a:ea typeface="Arial"/>
                <a:cs typeface="Arial"/>
                <a:sym typeface="Arial"/>
              </a:rPr>
              <a:t>xecution</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Noto Sans Symbols"/>
              <a:buNone/>
            </a:pPr>
            <a:r>
              <a:t/>
            </a:r>
            <a:endParaRPr b="0" i="0" sz="2400" u="none" cap="none" strike="noStrike">
              <a:solidFill>
                <a:schemeClr val="dk1"/>
              </a:solidFill>
              <a:latin typeface="Arial"/>
              <a:ea typeface="Arial"/>
              <a:cs typeface="Arial"/>
              <a:sym typeface="Arial"/>
            </a:endParaRPr>
          </a:p>
        </p:txBody>
      </p:sp>
      <p:pic>
        <p:nvPicPr>
          <p:cNvPr id="340" name="Google Shape;340;p23" title="DSC_0560-1.jpg"/>
          <p:cNvPicPr preferRelativeResize="0"/>
          <p:nvPr/>
        </p:nvPicPr>
        <p:blipFill rotWithShape="1">
          <a:blip r:embed="rId3">
            <a:alphaModFix/>
          </a:blip>
          <a:srcRect b="0" l="11771" r="21272" t="0"/>
          <a:stretch/>
        </p:blipFill>
        <p:spPr>
          <a:xfrm>
            <a:off x="329700" y="1758637"/>
            <a:ext cx="3356124" cy="33407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21"/>
          <p:cNvSpPr txBox="1"/>
          <p:nvPr/>
        </p:nvSpPr>
        <p:spPr>
          <a:xfrm>
            <a:off x="4198575" y="636550"/>
            <a:ext cx="2474400" cy="641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Maneuvers</a:t>
            </a:r>
            <a:endParaRPr b="0" i="0" sz="1400" u="none" cap="none" strike="noStrike">
              <a:solidFill>
                <a:srgbClr val="000000"/>
              </a:solidFill>
              <a:latin typeface="Arial"/>
              <a:ea typeface="Arial"/>
              <a:cs typeface="Arial"/>
              <a:sym typeface="Arial"/>
            </a:endParaRPr>
          </a:p>
        </p:txBody>
      </p:sp>
      <p:sp>
        <p:nvSpPr>
          <p:cNvPr id="346" name="Google Shape;346;p21"/>
          <p:cNvSpPr txBox="1"/>
          <p:nvPr/>
        </p:nvSpPr>
        <p:spPr>
          <a:xfrm>
            <a:off x="1436687" y="1481137"/>
            <a:ext cx="7707311" cy="5751510"/>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400"/>
              <a:buChar char="•"/>
            </a:pPr>
            <a:r>
              <a:rPr b="1" i="0" lang="en-US" sz="2400" u="none" cap="none" strike="noStrike">
                <a:solidFill>
                  <a:schemeClr val="dk1"/>
                </a:solidFill>
              </a:rPr>
              <a:t>Left Hand Roll</a:t>
            </a:r>
            <a:endParaRPr b="1" i="0" sz="1400" u="none" cap="none" strike="noStrike">
              <a:solidFill>
                <a:srgbClr val="000000"/>
              </a:solidFill>
            </a:endParaRPr>
          </a:p>
          <a:p>
            <a:pPr indent="-292100" lvl="1" marL="914400" marR="0" rtl="0" algn="l">
              <a:lnSpc>
                <a:spcPct val="100000"/>
              </a:lnSpc>
              <a:spcBef>
                <a:spcPts val="1200"/>
              </a:spcBef>
              <a:spcAft>
                <a:spcPts val="0"/>
              </a:spcAft>
              <a:buClr>
                <a:srgbClr val="FF3300"/>
              </a:buClr>
              <a:buSzPts val="2400"/>
              <a:buFont typeface="Noto Sans Symbols"/>
              <a:buChar char="➢"/>
            </a:pPr>
            <a:r>
              <a:rPr b="0" i="0" lang="en-US" sz="2400" u="none" cap="none" strike="noStrike">
                <a:solidFill>
                  <a:srgbClr val="FF3300"/>
                </a:solidFill>
                <a:latin typeface="Arial"/>
                <a:ea typeface="Arial"/>
                <a:cs typeface="Arial"/>
                <a:sym typeface="Arial"/>
              </a:rPr>
              <a:t>1,500 Ft. AGL </a:t>
            </a:r>
            <a:r>
              <a:rPr b="0" i="0" lang="en-US" sz="2400" u="sng" cap="none" strike="noStrike">
                <a:solidFill>
                  <a:srgbClr val="FF3300"/>
                </a:solidFill>
                <a:latin typeface="Arial"/>
                <a:ea typeface="Arial"/>
                <a:cs typeface="Arial"/>
                <a:sym typeface="Arial"/>
              </a:rPr>
              <a:t>or Greater</a:t>
            </a:r>
            <a:endParaRPr b="0" i="0" sz="1400" u="none" cap="none" strike="noStrike">
              <a:solidFill>
                <a:srgbClr val="000000"/>
              </a:solidFill>
              <a:latin typeface="Arial"/>
              <a:ea typeface="Arial"/>
              <a:cs typeface="Arial"/>
              <a:sym typeface="Arial"/>
            </a:endParaRPr>
          </a:p>
          <a:p>
            <a:pPr indent="-279400" lvl="2" marL="142240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Less Than 50 ft. Altitude Loss</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Char char="•"/>
            </a:pPr>
            <a:r>
              <a:rPr b="1" i="0" lang="en-US" sz="2400" u="none" cap="none" strike="noStrike">
                <a:solidFill>
                  <a:schemeClr val="dk1"/>
                </a:solidFill>
              </a:rPr>
              <a:t>Right Hand Roll</a:t>
            </a:r>
            <a:endParaRPr b="1" i="0" sz="1400" u="none" cap="none" strike="noStrike">
              <a:solidFill>
                <a:srgbClr val="000000"/>
              </a:solidFill>
            </a:endParaRPr>
          </a:p>
          <a:p>
            <a:pPr indent="-292100" lvl="1" marL="914400" marR="0" rtl="0" algn="l">
              <a:lnSpc>
                <a:spcPct val="100000"/>
              </a:lnSpc>
              <a:spcBef>
                <a:spcPts val="1200"/>
              </a:spcBef>
              <a:spcAft>
                <a:spcPts val="0"/>
              </a:spcAft>
              <a:buClr>
                <a:srgbClr val="FF3300"/>
              </a:buClr>
              <a:buSzPts val="2400"/>
              <a:buFont typeface="Noto Sans Symbols"/>
              <a:buChar char="➢"/>
            </a:pPr>
            <a:r>
              <a:rPr b="0" i="0" lang="en-US" sz="2400" u="none" cap="none" strike="noStrike">
                <a:solidFill>
                  <a:srgbClr val="FF3300"/>
                </a:solidFill>
                <a:latin typeface="Arial"/>
                <a:ea typeface="Arial"/>
                <a:cs typeface="Arial"/>
                <a:sym typeface="Arial"/>
              </a:rPr>
              <a:t>1,500 Ft. AGL </a:t>
            </a:r>
            <a:r>
              <a:rPr b="0" i="0" lang="en-US" sz="2400" u="sng" cap="none" strike="noStrike">
                <a:solidFill>
                  <a:srgbClr val="FF3300"/>
                </a:solidFill>
                <a:latin typeface="Arial"/>
                <a:ea typeface="Arial"/>
                <a:cs typeface="Arial"/>
                <a:sym typeface="Arial"/>
              </a:rPr>
              <a:t>or Greater</a:t>
            </a:r>
            <a:endParaRPr b="0" i="0" sz="1400" u="none" cap="none" strike="noStrike">
              <a:solidFill>
                <a:srgbClr val="000000"/>
              </a:solidFill>
              <a:latin typeface="Arial"/>
              <a:ea typeface="Arial"/>
              <a:cs typeface="Arial"/>
              <a:sym typeface="Arial"/>
            </a:endParaRPr>
          </a:p>
          <a:p>
            <a:pPr indent="-279400" lvl="2" marL="142240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Less Than 50 Ft. Altitude Loss</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1200"/>
              </a:spcBef>
              <a:spcAft>
                <a:spcPts val="0"/>
              </a:spcAft>
              <a:buNone/>
            </a:pPr>
            <a:r>
              <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Noto Sans Symbols"/>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8"/>
          <p:cNvSpPr txBox="1"/>
          <p:nvPr/>
        </p:nvSpPr>
        <p:spPr>
          <a:xfrm>
            <a:off x="4070525" y="579600"/>
            <a:ext cx="2445900" cy="641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Maneuvers</a:t>
            </a:r>
            <a:endParaRPr b="0" i="0" sz="1400" u="none" cap="none" strike="noStrike">
              <a:solidFill>
                <a:srgbClr val="000000"/>
              </a:solidFill>
              <a:latin typeface="Arial"/>
              <a:ea typeface="Arial"/>
              <a:cs typeface="Arial"/>
              <a:sym typeface="Arial"/>
            </a:endParaRPr>
          </a:p>
        </p:txBody>
      </p:sp>
      <p:sp>
        <p:nvSpPr>
          <p:cNvPr id="352" name="Google Shape;352;p38"/>
          <p:cNvSpPr txBox="1"/>
          <p:nvPr/>
        </p:nvSpPr>
        <p:spPr>
          <a:xfrm>
            <a:off x="1160462" y="1568450"/>
            <a:ext cx="7329487" cy="3560763"/>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400"/>
              <a:buFont typeface="Arial"/>
              <a:buChar char="•"/>
            </a:pPr>
            <a:r>
              <a:rPr lang="en-US" sz="2400">
                <a:solidFill>
                  <a:schemeClr val="dk1"/>
                </a:solidFill>
              </a:rPr>
              <a:t>Re-Enter Course between 3-4</a:t>
            </a:r>
            <a:endParaRPr b="0" i="0" sz="2400" u="none" cap="none" strike="noStrike">
              <a:solidFill>
                <a:schemeClr val="dk1"/>
              </a:solidFill>
              <a:latin typeface="Arial"/>
              <a:ea typeface="Arial"/>
              <a:cs typeface="Arial"/>
              <a:sym typeface="Arial"/>
            </a:endParaRPr>
          </a:p>
          <a:p>
            <a:pPr indent="-347663" lvl="0" marL="347663" marR="0" rtl="0" algn="l">
              <a:lnSpc>
                <a:spcPct val="100000"/>
              </a:lnSpc>
              <a:spcBef>
                <a:spcPts val="0"/>
              </a:spcBef>
              <a:spcAft>
                <a:spcPts val="0"/>
              </a:spcAft>
              <a:buClr>
                <a:schemeClr val="dk1"/>
              </a:buClr>
              <a:buSzPts val="2400"/>
              <a:buChar char="•"/>
            </a:pPr>
            <a:r>
              <a:rPr lang="en-US" sz="2400">
                <a:solidFill>
                  <a:schemeClr val="dk1"/>
                </a:solidFill>
              </a:rPr>
              <a:t>Normal race finish to normal landing</a:t>
            </a:r>
            <a:endParaRPr sz="2400">
              <a:solidFill>
                <a:schemeClr val="dk1"/>
              </a:solidFill>
            </a:endParaRPr>
          </a:p>
          <a:p>
            <a:pPr indent="-292100" lvl="1" marL="91440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Pull Off Course at Home Pylon (Race Finish)</a:t>
            </a:r>
            <a:endParaRPr b="0" i="0" sz="1400" u="none" cap="none" strike="noStrike">
              <a:solidFill>
                <a:srgbClr val="000000"/>
              </a:solidFill>
              <a:latin typeface="Arial"/>
              <a:ea typeface="Arial"/>
              <a:cs typeface="Arial"/>
              <a:sym typeface="Arial"/>
            </a:endParaRPr>
          </a:p>
          <a:p>
            <a:pPr indent="-279400" lvl="2" marL="142240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Radio Call</a:t>
            </a:r>
            <a:r>
              <a:rPr lang="en-US" sz="2400">
                <a:solidFill>
                  <a:schemeClr val="dk1"/>
                </a:solidFill>
              </a:rPr>
              <a:t>s (“RACE 23 OFF THE COURSE”)</a:t>
            </a:r>
            <a:endParaRPr b="0" i="0" sz="1400" u="none" cap="none" strike="noStrike">
              <a:solidFill>
                <a:srgbClr val="000000"/>
              </a:solidFill>
              <a:latin typeface="Arial"/>
              <a:ea typeface="Arial"/>
              <a:cs typeface="Arial"/>
              <a:sym typeface="Arial"/>
            </a:endParaRPr>
          </a:p>
          <a:p>
            <a:pPr indent="-279400" lvl="2" marL="142240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Positive Control at All Times</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Noto Sans Symbols"/>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2"/>
          <p:cNvSpPr txBox="1"/>
          <p:nvPr/>
        </p:nvSpPr>
        <p:spPr>
          <a:xfrm>
            <a:off x="2090738" y="352425"/>
            <a:ext cx="4891087"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Non-US Pilots</a:t>
            </a:r>
            <a:endParaRPr b="0" i="0" sz="1400" u="none" cap="none" strike="noStrike">
              <a:solidFill>
                <a:srgbClr val="000000"/>
              </a:solidFill>
              <a:latin typeface="Arial"/>
              <a:ea typeface="Arial"/>
              <a:cs typeface="Arial"/>
              <a:sym typeface="Arial"/>
            </a:endParaRPr>
          </a:p>
        </p:txBody>
      </p:sp>
      <p:sp>
        <p:nvSpPr>
          <p:cNvPr id="358" name="Google Shape;358;p42"/>
          <p:cNvSpPr txBox="1"/>
          <p:nvPr/>
        </p:nvSpPr>
        <p:spPr>
          <a:xfrm>
            <a:off x="1203325" y="1270000"/>
            <a:ext cx="7154863" cy="4767263"/>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Must Demonstrate All Race License Maneuvers to Pilot Committee Chair or Designee before Racing Even if Current in Home Country</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Must Be Able to Communicate with </a:t>
            </a:r>
            <a:r>
              <a:rPr lang="en-US" sz="1800">
                <a:solidFill>
                  <a:schemeClr val="dk1"/>
                </a:solidFill>
              </a:rPr>
              <a:t>Biplane Starters, tower</a:t>
            </a:r>
            <a:r>
              <a:rPr b="0" i="0" lang="en-US" sz="1800" u="none" cap="none" strike="noStrike">
                <a:solidFill>
                  <a:schemeClr val="dk1"/>
                </a:solidFill>
                <a:latin typeface="Arial"/>
                <a:ea typeface="Arial"/>
                <a:cs typeface="Arial"/>
                <a:sym typeface="Arial"/>
              </a:rPr>
              <a:t> and RARA in English</a:t>
            </a:r>
            <a:endParaRPr b="0" i="0" sz="1400" u="none" cap="none" strike="noStrike">
              <a:solidFill>
                <a:srgbClr val="000000"/>
              </a:solidFill>
              <a:latin typeface="Arial"/>
              <a:ea typeface="Arial"/>
              <a:cs typeface="Arial"/>
              <a:sym typeface="Arial"/>
            </a:endParaRPr>
          </a:p>
          <a:p>
            <a:pPr indent="-231775" lvl="1" marL="739775" marR="0" rtl="0" algn="l">
              <a:lnSpc>
                <a:spcPct val="100000"/>
              </a:lnSpc>
              <a:spcBef>
                <a:spcPts val="90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Complete Comprehension of Rules &amp; Instructions Essential</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FAA Recognizes Medicals &amp; Licenses from Other Countries</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FAA Can Issue a US Pilot License (based on equivalent Foreign Documents) with Relatively Little Hassle</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FAA Accepts Airworthiness Certificates from Foreign Countries – No Additional </a:t>
            </a:r>
            <a:r>
              <a:rPr b="0" i="0" lang="en-US" sz="1800" u="sng" cap="none" strike="noStrike">
                <a:solidFill>
                  <a:schemeClr val="dk1"/>
                </a:solidFill>
                <a:latin typeface="Arial"/>
                <a:ea typeface="Arial"/>
                <a:cs typeface="Arial"/>
                <a:sym typeface="Arial"/>
              </a:rPr>
              <a:t>FAA</a:t>
            </a:r>
            <a:r>
              <a:rPr b="0" i="0" lang="en-US" sz="1800" u="none" cap="none" strike="noStrike">
                <a:solidFill>
                  <a:schemeClr val="dk1"/>
                </a:solidFill>
                <a:latin typeface="Arial"/>
                <a:ea typeface="Arial"/>
                <a:cs typeface="Arial"/>
                <a:sym typeface="Arial"/>
              </a:rPr>
              <a:t> Inspection Required for Aircraft </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90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347663" lvl="0" marL="347663" marR="0" rtl="0" algn="l">
              <a:lnSpc>
                <a:spcPct val="100000"/>
              </a:lnSpc>
              <a:spcBef>
                <a:spcPts val="90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359" name="Google Shape;359;p42"/>
          <p:cNvPicPr preferRelativeResize="0"/>
          <p:nvPr/>
        </p:nvPicPr>
        <p:blipFill rotWithShape="1">
          <a:blip r:embed="rId3">
            <a:alphaModFix/>
          </a:blip>
          <a:srcRect b="0" l="0" r="0" t="0"/>
          <a:stretch/>
        </p:blipFill>
        <p:spPr>
          <a:xfrm>
            <a:off x="3716337" y="5716587"/>
            <a:ext cx="762000" cy="447674"/>
          </a:xfrm>
          <a:prstGeom prst="rect">
            <a:avLst/>
          </a:prstGeom>
          <a:noFill/>
          <a:ln>
            <a:noFill/>
          </a:ln>
        </p:spPr>
      </p:pic>
      <p:pic>
        <p:nvPicPr>
          <p:cNvPr id="360" name="Google Shape;360;p42"/>
          <p:cNvPicPr preferRelativeResize="0"/>
          <p:nvPr/>
        </p:nvPicPr>
        <p:blipFill rotWithShape="1">
          <a:blip r:embed="rId4">
            <a:alphaModFix/>
          </a:blip>
          <a:srcRect b="0" l="0" r="0" t="0"/>
          <a:stretch/>
        </p:blipFill>
        <p:spPr>
          <a:xfrm>
            <a:off x="7826375" y="5716587"/>
            <a:ext cx="762000" cy="447674"/>
          </a:xfrm>
          <a:prstGeom prst="rect">
            <a:avLst/>
          </a:prstGeom>
          <a:noFill/>
          <a:ln>
            <a:noFill/>
          </a:ln>
        </p:spPr>
      </p:pic>
      <p:pic>
        <p:nvPicPr>
          <p:cNvPr id="361" name="Google Shape;361;p42"/>
          <p:cNvPicPr preferRelativeResize="0"/>
          <p:nvPr/>
        </p:nvPicPr>
        <p:blipFill rotWithShape="1">
          <a:blip r:embed="rId5">
            <a:alphaModFix/>
          </a:blip>
          <a:srcRect b="0" l="0" r="0" t="0"/>
          <a:stretch/>
        </p:blipFill>
        <p:spPr>
          <a:xfrm>
            <a:off x="2689225" y="5716587"/>
            <a:ext cx="762000" cy="447674"/>
          </a:xfrm>
          <a:prstGeom prst="rect">
            <a:avLst/>
          </a:prstGeom>
          <a:noFill/>
          <a:ln>
            <a:noFill/>
          </a:ln>
        </p:spPr>
      </p:pic>
      <p:pic>
        <p:nvPicPr>
          <p:cNvPr id="362" name="Google Shape;362;p42"/>
          <p:cNvPicPr preferRelativeResize="0"/>
          <p:nvPr/>
        </p:nvPicPr>
        <p:blipFill rotWithShape="1">
          <a:blip r:embed="rId6">
            <a:alphaModFix/>
          </a:blip>
          <a:srcRect b="0" l="0" r="0" t="0"/>
          <a:stretch/>
        </p:blipFill>
        <p:spPr>
          <a:xfrm>
            <a:off x="4745037" y="5716587"/>
            <a:ext cx="762000" cy="447674"/>
          </a:xfrm>
          <a:prstGeom prst="rect">
            <a:avLst/>
          </a:prstGeom>
          <a:noFill/>
          <a:ln cap="flat" cmpd="sng" w="9525">
            <a:solidFill>
              <a:schemeClr val="dk1"/>
            </a:solidFill>
            <a:prstDash val="solid"/>
            <a:miter lim="8000"/>
            <a:headEnd len="sm" w="sm" type="none"/>
            <a:tailEnd len="sm" w="sm" type="none"/>
          </a:ln>
        </p:spPr>
      </p:pic>
      <p:pic>
        <p:nvPicPr>
          <p:cNvPr id="363" name="Google Shape;363;p42"/>
          <p:cNvPicPr preferRelativeResize="0"/>
          <p:nvPr/>
        </p:nvPicPr>
        <p:blipFill rotWithShape="1">
          <a:blip r:embed="rId7">
            <a:alphaModFix/>
          </a:blip>
          <a:srcRect b="0" l="0" r="0" t="0"/>
          <a:stretch/>
        </p:blipFill>
        <p:spPr>
          <a:xfrm>
            <a:off x="5772150" y="5716587"/>
            <a:ext cx="762000" cy="447674"/>
          </a:xfrm>
          <a:prstGeom prst="rect">
            <a:avLst/>
          </a:prstGeom>
          <a:noFill/>
          <a:ln>
            <a:noFill/>
          </a:ln>
        </p:spPr>
      </p:pic>
      <p:pic>
        <p:nvPicPr>
          <p:cNvPr id="364" name="Google Shape;364;p42"/>
          <p:cNvPicPr preferRelativeResize="0"/>
          <p:nvPr/>
        </p:nvPicPr>
        <p:blipFill rotWithShape="1">
          <a:blip r:embed="rId8">
            <a:alphaModFix/>
          </a:blip>
          <a:srcRect b="0" l="0" r="0" t="0"/>
          <a:stretch/>
        </p:blipFill>
        <p:spPr>
          <a:xfrm>
            <a:off x="6799263" y="5716587"/>
            <a:ext cx="762000" cy="447674"/>
          </a:xfrm>
          <a:prstGeom prst="rect">
            <a:avLst/>
          </a:prstGeom>
          <a:noFill/>
          <a:ln>
            <a:noFill/>
          </a:ln>
        </p:spPr>
      </p:pic>
      <p:pic>
        <p:nvPicPr>
          <p:cNvPr id="365" name="Google Shape;365;p42"/>
          <p:cNvPicPr preferRelativeResize="0"/>
          <p:nvPr/>
        </p:nvPicPr>
        <p:blipFill rotWithShape="1">
          <a:blip r:embed="rId9">
            <a:alphaModFix/>
          </a:blip>
          <a:srcRect b="0" l="0" r="0" t="0"/>
          <a:stretch/>
        </p:blipFill>
        <p:spPr>
          <a:xfrm>
            <a:off x="633412" y="5715000"/>
            <a:ext cx="763586" cy="449262"/>
          </a:xfrm>
          <a:prstGeom prst="rect">
            <a:avLst/>
          </a:prstGeom>
          <a:noFill/>
          <a:ln>
            <a:noFill/>
          </a:ln>
        </p:spPr>
      </p:pic>
      <p:pic>
        <p:nvPicPr>
          <p:cNvPr id="366" name="Google Shape;366;p42"/>
          <p:cNvPicPr preferRelativeResize="0"/>
          <p:nvPr/>
        </p:nvPicPr>
        <p:blipFill rotWithShape="1">
          <a:blip r:embed="rId10">
            <a:alphaModFix/>
          </a:blip>
          <a:srcRect b="0" l="0" r="0" t="0"/>
          <a:stretch/>
        </p:blipFill>
        <p:spPr>
          <a:xfrm>
            <a:off x="1662113" y="5715000"/>
            <a:ext cx="762000" cy="4476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3"/>
          <p:cNvSpPr txBox="1"/>
          <p:nvPr/>
        </p:nvSpPr>
        <p:spPr>
          <a:xfrm>
            <a:off x="2090738" y="333375"/>
            <a:ext cx="6096000"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Race License Flight Card </a:t>
            </a:r>
            <a:endParaRPr b="0" i="0" sz="1400" u="none" cap="none" strike="noStrike">
              <a:solidFill>
                <a:srgbClr val="000000"/>
              </a:solidFill>
              <a:latin typeface="Arial"/>
              <a:ea typeface="Arial"/>
              <a:cs typeface="Arial"/>
              <a:sym typeface="Arial"/>
            </a:endParaRPr>
          </a:p>
        </p:txBody>
      </p:sp>
      <p:sp>
        <p:nvSpPr>
          <p:cNvPr id="372" name="Google Shape;372;p43"/>
          <p:cNvSpPr txBox="1"/>
          <p:nvPr/>
        </p:nvSpPr>
        <p:spPr>
          <a:xfrm>
            <a:off x="471487" y="1333500"/>
            <a:ext cx="3713161" cy="5308599"/>
          </a:xfrm>
          <a:prstGeom prst="rect">
            <a:avLst/>
          </a:prstGeom>
          <a:noFill/>
          <a:ln>
            <a:noFill/>
          </a:ln>
        </p:spPr>
        <p:txBody>
          <a:bodyPr anchorCtr="0" anchor="t" bIns="45700" lIns="91425" spcFirstLastPara="1" rIns="91425" wrap="square" tIns="45700">
            <a:noAutofit/>
          </a:bodyPr>
          <a:lstStyle/>
          <a:p>
            <a:pPr indent="-457200" lvl="0" marL="457200" marR="0" rtl="0" algn="l">
              <a:lnSpc>
                <a:spcPct val="100000"/>
              </a:lnSpc>
              <a:spcBef>
                <a:spcPts val="0"/>
              </a:spcBef>
              <a:spcAft>
                <a:spcPts val="0"/>
              </a:spcAft>
              <a:buClr>
                <a:schemeClr val="dk1"/>
              </a:buClr>
              <a:buSzPts val="1200"/>
              <a:buFont typeface="Arial"/>
              <a:buAutoNum type="arabicPeriod"/>
            </a:pPr>
            <a:r>
              <a:rPr b="0" i="0" lang="en-US" sz="1200" u="none" cap="none" strike="noStrike">
                <a:solidFill>
                  <a:schemeClr val="dk1"/>
                </a:solidFill>
                <a:latin typeface="Arial"/>
                <a:ea typeface="Arial"/>
                <a:cs typeface="Arial"/>
                <a:sym typeface="Arial"/>
              </a:rPr>
              <a:t>Complete All Preflight and Pre-Takeoff Checks</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600"/>
              </a:spcBef>
              <a:spcAft>
                <a:spcPts val="0"/>
              </a:spcAft>
              <a:buNone/>
            </a:pPr>
            <a:r>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600"/>
              </a:spcBef>
              <a:spcAft>
                <a:spcPts val="0"/>
              </a:spcAft>
              <a:buClr>
                <a:schemeClr val="dk1"/>
              </a:buClr>
              <a:buSzPts val="1200"/>
              <a:buFont typeface="Arial"/>
              <a:buAutoNum type="arabicPeriod"/>
            </a:pPr>
            <a:r>
              <a:rPr b="1" lang="en-US" sz="1200">
                <a:solidFill>
                  <a:schemeClr val="dk1"/>
                </a:solidFill>
              </a:rPr>
              <a:t>Race</a:t>
            </a:r>
            <a:r>
              <a:rPr b="1" i="0" lang="en-US" sz="1200" u="none" cap="none" strike="noStrike">
                <a:solidFill>
                  <a:schemeClr val="dk1"/>
                </a:solidFill>
                <a:latin typeface="Arial"/>
                <a:ea typeface="Arial"/>
                <a:cs typeface="Arial"/>
                <a:sym typeface="Arial"/>
              </a:rPr>
              <a:t> Takeoff</a:t>
            </a:r>
            <a:endParaRPr b="0" i="0" sz="1400" u="none" cap="none" strike="noStrike">
              <a:solidFill>
                <a:srgbClr val="000000"/>
              </a:solidFill>
              <a:latin typeface="Arial"/>
              <a:ea typeface="Arial"/>
              <a:cs typeface="Arial"/>
              <a:sym typeface="Arial"/>
            </a:endParaRPr>
          </a:p>
          <a:p>
            <a:pPr indent="-457200" lvl="1" marL="863600" marR="0" rtl="0" algn="l">
              <a:lnSpc>
                <a:spcPct val="100000"/>
              </a:lnSpc>
              <a:spcBef>
                <a:spcPts val="600"/>
              </a:spcBef>
              <a:spcAft>
                <a:spcPts val="0"/>
              </a:spcAft>
              <a:buClr>
                <a:schemeClr val="dk1"/>
              </a:buClr>
              <a:buSzPts val="1200"/>
              <a:buFont typeface="Arial"/>
              <a:buAutoNum type="alphaLcPeriod"/>
            </a:pPr>
            <a:r>
              <a:rPr b="0" i="0" lang="en-US" sz="1200" u="none" cap="none" strike="noStrike">
                <a:solidFill>
                  <a:schemeClr val="dk1"/>
                </a:solidFill>
                <a:latin typeface="Arial"/>
                <a:ea typeface="Arial"/>
                <a:cs typeface="Arial"/>
                <a:sym typeface="Arial"/>
              </a:rPr>
              <a:t>Set Takeoff Power/Hold with Brakes</a:t>
            </a:r>
            <a:endParaRPr b="0" i="0" sz="1400" u="none" cap="none" strike="noStrike">
              <a:solidFill>
                <a:srgbClr val="000000"/>
              </a:solidFill>
              <a:latin typeface="Arial"/>
              <a:ea typeface="Arial"/>
              <a:cs typeface="Arial"/>
              <a:sym typeface="Arial"/>
            </a:endParaRPr>
          </a:p>
          <a:p>
            <a:pPr indent="-457200" lvl="1" marL="863600" marR="0" rtl="0" algn="l">
              <a:lnSpc>
                <a:spcPct val="100000"/>
              </a:lnSpc>
              <a:spcBef>
                <a:spcPts val="600"/>
              </a:spcBef>
              <a:spcAft>
                <a:spcPts val="0"/>
              </a:spcAft>
              <a:buClr>
                <a:schemeClr val="dk1"/>
              </a:buClr>
              <a:buSzPts val="1200"/>
              <a:buFont typeface="Arial"/>
              <a:buAutoNum type="alphaLcPeriod"/>
            </a:pPr>
            <a:r>
              <a:rPr b="0" i="0" lang="en-US" sz="1200" u="none" cap="none" strike="noStrike">
                <a:solidFill>
                  <a:schemeClr val="dk1"/>
                </a:solidFill>
                <a:latin typeface="Arial"/>
                <a:ea typeface="Arial"/>
                <a:cs typeface="Arial"/>
                <a:sym typeface="Arial"/>
              </a:rPr>
              <a:t>+/- 10 ft lateral variation entire roll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None/>
            </a:pPr>
            <a:r>
              <a:t/>
            </a:r>
            <a:endParaRPr/>
          </a:p>
          <a:p>
            <a:pPr indent="-457200" lvl="0" marL="457200" marR="0" rtl="0" algn="l">
              <a:lnSpc>
                <a:spcPct val="100000"/>
              </a:lnSpc>
              <a:spcBef>
                <a:spcPts val="600"/>
              </a:spcBef>
              <a:spcAft>
                <a:spcPts val="0"/>
              </a:spcAft>
              <a:buClr>
                <a:schemeClr val="dk1"/>
              </a:buClr>
              <a:buSzPts val="1200"/>
              <a:buFont typeface="Arial"/>
              <a:buAutoNum type="arabicPeriod"/>
            </a:pPr>
            <a:r>
              <a:rPr b="1" lang="en-US" sz="1200">
                <a:solidFill>
                  <a:schemeClr val="dk1"/>
                </a:solidFill>
              </a:rPr>
              <a:t>GREATER THAN 1500’</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600"/>
              </a:spcBef>
              <a:spcAft>
                <a:spcPts val="0"/>
              </a:spcAft>
              <a:buClr>
                <a:schemeClr val="dk1"/>
              </a:buClr>
              <a:buSzPts val="1200"/>
              <a:buFont typeface="Arial"/>
              <a:buAutoNum type="arabicPeriod"/>
            </a:pPr>
            <a:r>
              <a:rPr b="1" i="0" lang="en-US" sz="1200" u="none" cap="none" strike="noStrike">
                <a:solidFill>
                  <a:schemeClr val="dk1"/>
                </a:solidFill>
                <a:latin typeface="Arial"/>
                <a:ea typeface="Arial"/>
                <a:cs typeface="Arial"/>
                <a:sym typeface="Arial"/>
              </a:rPr>
              <a:t>L/H Roll</a:t>
            </a:r>
            <a:endParaRPr b="0" i="0" sz="1400" u="none" cap="none" strike="noStrike">
              <a:solidFill>
                <a:srgbClr val="000000"/>
              </a:solidFill>
              <a:latin typeface="Arial"/>
              <a:ea typeface="Arial"/>
              <a:cs typeface="Arial"/>
              <a:sym typeface="Arial"/>
            </a:endParaRPr>
          </a:p>
          <a:p>
            <a:pPr indent="-457200" lvl="1" marL="863600" marR="0" rtl="0" algn="l">
              <a:lnSpc>
                <a:spcPct val="100000"/>
              </a:lnSpc>
              <a:spcBef>
                <a:spcPts val="600"/>
              </a:spcBef>
              <a:spcAft>
                <a:spcPts val="0"/>
              </a:spcAft>
              <a:buClr>
                <a:schemeClr val="dk1"/>
              </a:buClr>
              <a:buSzPts val="1200"/>
              <a:buFont typeface="Arial"/>
              <a:buAutoNum type="alphaLcPeriod"/>
            </a:pPr>
            <a:r>
              <a:rPr b="0" i="0" lang="en-US" sz="1200" u="none" cap="none" strike="noStrike">
                <a:solidFill>
                  <a:schemeClr val="dk1"/>
                </a:solidFill>
                <a:latin typeface="Arial"/>
                <a:ea typeface="Arial"/>
                <a:cs typeface="Arial"/>
                <a:sym typeface="Arial"/>
              </a:rPr>
              <a:t>No more than 50 ft. loss in altitude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600"/>
              </a:spcBef>
              <a:spcAft>
                <a:spcPts val="0"/>
              </a:spcAft>
              <a:buClr>
                <a:schemeClr val="dk1"/>
              </a:buClr>
              <a:buSzPts val="1200"/>
              <a:buFont typeface="Arial"/>
              <a:buNone/>
            </a:pPr>
            <a:r>
              <a:t/>
            </a:r>
            <a:endParaRPr b="0" i="0" sz="1200" u="none" cap="none" strike="noStrike">
              <a:solidFill>
                <a:schemeClr val="dk1"/>
              </a:solidFill>
              <a:latin typeface="Arial"/>
              <a:ea typeface="Arial"/>
              <a:cs typeface="Arial"/>
              <a:sym typeface="Arial"/>
            </a:endParaRPr>
          </a:p>
          <a:p>
            <a:pPr indent="-457200" lvl="1" marL="863600" marR="0" rtl="0" algn="l">
              <a:lnSpc>
                <a:spcPct val="100000"/>
              </a:lnSpc>
              <a:spcBef>
                <a:spcPts val="600"/>
              </a:spcBef>
              <a:spcAft>
                <a:spcPts val="0"/>
              </a:spcAft>
              <a:buClr>
                <a:schemeClr val="dk1"/>
              </a:buClr>
              <a:buSzPts val="1200"/>
              <a:buFont typeface="Arial"/>
              <a:buNone/>
            </a:pPr>
            <a:r>
              <a:t/>
            </a:r>
            <a:endParaRPr b="0" i="0" sz="1200" u="none" cap="none" strike="noStrike">
              <a:solidFill>
                <a:schemeClr val="dk1"/>
              </a:solidFill>
              <a:latin typeface="Arial"/>
              <a:ea typeface="Arial"/>
              <a:cs typeface="Arial"/>
              <a:sym typeface="Arial"/>
            </a:endParaRPr>
          </a:p>
          <a:p>
            <a:pPr indent="-457200" lvl="0" marL="457200" marR="0" rtl="0" algn="l">
              <a:lnSpc>
                <a:spcPct val="100000"/>
              </a:lnSpc>
              <a:spcBef>
                <a:spcPts val="600"/>
              </a:spcBef>
              <a:spcAft>
                <a:spcPts val="0"/>
              </a:spcAft>
              <a:buClr>
                <a:schemeClr val="dk1"/>
              </a:buClr>
              <a:buSzPts val="1200"/>
              <a:buFont typeface="Arial"/>
              <a:buNone/>
            </a:pPr>
            <a:r>
              <a:t/>
            </a:r>
            <a:endParaRPr b="0" i="0" sz="1200" u="none" cap="none" strike="noStrike">
              <a:solidFill>
                <a:schemeClr val="dk1"/>
              </a:solidFill>
              <a:latin typeface="Arial"/>
              <a:ea typeface="Arial"/>
              <a:cs typeface="Arial"/>
              <a:sym typeface="Arial"/>
            </a:endParaRPr>
          </a:p>
        </p:txBody>
      </p:sp>
      <p:sp>
        <p:nvSpPr>
          <p:cNvPr id="373" name="Google Shape;373;p43"/>
          <p:cNvSpPr txBox="1"/>
          <p:nvPr/>
        </p:nvSpPr>
        <p:spPr>
          <a:xfrm>
            <a:off x="5046662" y="1339850"/>
            <a:ext cx="3713161" cy="5218112"/>
          </a:xfrm>
          <a:prstGeom prst="rect">
            <a:avLst/>
          </a:prstGeom>
          <a:noFill/>
          <a:ln>
            <a:noFill/>
          </a:ln>
        </p:spPr>
        <p:txBody>
          <a:bodyPr anchorCtr="0" anchor="t" bIns="45700" lIns="91425" spcFirstLastPara="1" rIns="91425" wrap="square" tIns="45700">
            <a:noAutofit/>
          </a:bodyPr>
          <a:lstStyle/>
          <a:p>
            <a:pPr indent="-457200" lvl="0" marL="457200" marR="0" rtl="0" algn="l">
              <a:lnSpc>
                <a:spcPct val="100000"/>
              </a:lnSpc>
              <a:spcBef>
                <a:spcPts val="0"/>
              </a:spcBef>
              <a:spcAft>
                <a:spcPts val="0"/>
              </a:spcAft>
              <a:buClr>
                <a:schemeClr val="dk1"/>
              </a:buClr>
              <a:buSzPts val="1200"/>
              <a:buFont typeface="Arial"/>
              <a:buAutoNum type="arabicPeriod" startAt="6"/>
            </a:pPr>
            <a:r>
              <a:rPr b="1" i="0" lang="en-US" sz="1200" u="none" cap="none" strike="noStrike">
                <a:solidFill>
                  <a:schemeClr val="dk1"/>
                </a:solidFill>
                <a:latin typeface="Arial"/>
                <a:ea typeface="Arial"/>
                <a:cs typeface="Arial"/>
                <a:sym typeface="Arial"/>
              </a:rPr>
              <a:t>R/H Roll</a:t>
            </a:r>
            <a:endParaRPr b="0" i="0" sz="1400" u="none" cap="none" strike="noStrike">
              <a:solidFill>
                <a:srgbClr val="000000"/>
              </a:solidFill>
              <a:latin typeface="Arial"/>
              <a:ea typeface="Arial"/>
              <a:cs typeface="Arial"/>
              <a:sym typeface="Arial"/>
            </a:endParaRPr>
          </a:p>
          <a:p>
            <a:pPr indent="-457200" lvl="1" marL="863600" marR="0" rtl="0" algn="l">
              <a:lnSpc>
                <a:spcPct val="100000"/>
              </a:lnSpc>
              <a:spcBef>
                <a:spcPts val="600"/>
              </a:spcBef>
              <a:spcAft>
                <a:spcPts val="0"/>
              </a:spcAft>
              <a:buClr>
                <a:schemeClr val="dk1"/>
              </a:buClr>
              <a:buSzPts val="1200"/>
              <a:buFont typeface="Arial"/>
              <a:buAutoNum type="alphaLcPeriod"/>
            </a:pPr>
            <a:r>
              <a:rPr b="0" i="0" lang="en-US" sz="1200" u="none" cap="none" strike="noStrike">
                <a:solidFill>
                  <a:schemeClr val="dk1"/>
                </a:solidFill>
                <a:latin typeface="Arial"/>
                <a:ea typeface="Arial"/>
                <a:cs typeface="Arial"/>
                <a:sym typeface="Arial"/>
              </a:rPr>
              <a:t>No more than 50 ft. loss in altitude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600"/>
              </a:spcBef>
              <a:spcAft>
                <a:spcPts val="0"/>
              </a:spcAft>
              <a:buClr>
                <a:schemeClr val="dk1"/>
              </a:buClr>
              <a:buSzPts val="1200"/>
              <a:buFont typeface="Arial"/>
              <a:buAutoNum type="arabicPeriod" startAt="6"/>
            </a:pPr>
            <a:r>
              <a:rPr b="1" i="0" lang="en-US" sz="1200" u="none" cap="none" strike="noStrike">
                <a:solidFill>
                  <a:schemeClr val="dk1"/>
                </a:solidFill>
                <a:latin typeface="Arial"/>
                <a:ea typeface="Arial"/>
                <a:cs typeface="Arial"/>
                <a:sym typeface="Arial"/>
              </a:rPr>
              <a:t>Enter race course on back course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600"/>
              </a:spcBef>
              <a:spcAft>
                <a:spcPts val="0"/>
              </a:spcAft>
              <a:buClr>
                <a:schemeClr val="dk1"/>
              </a:buClr>
              <a:buSzPts val="1200"/>
              <a:buFont typeface="Arial"/>
              <a:buAutoNum type="arabicPeriod" startAt="6"/>
            </a:pPr>
            <a:r>
              <a:rPr b="1" i="0" lang="en-US" sz="1200" u="none" cap="none" strike="noStrike">
                <a:solidFill>
                  <a:schemeClr val="dk1"/>
                </a:solidFill>
                <a:latin typeface="Arial"/>
                <a:ea typeface="Arial"/>
                <a:cs typeface="Arial"/>
                <a:sym typeface="Arial"/>
              </a:rPr>
              <a:t>3 Laps or more at race speed</a:t>
            </a:r>
            <a:endParaRPr b="0" i="0" sz="1400" u="none" cap="none" strike="noStrike">
              <a:solidFill>
                <a:srgbClr val="000000"/>
              </a:solidFill>
              <a:latin typeface="Arial"/>
              <a:ea typeface="Arial"/>
              <a:cs typeface="Arial"/>
              <a:sym typeface="Arial"/>
            </a:endParaRPr>
          </a:p>
          <a:p>
            <a:pPr indent="-457200" lvl="1" marL="863600" marR="0" rtl="0" algn="l">
              <a:lnSpc>
                <a:spcPct val="100000"/>
              </a:lnSpc>
              <a:spcBef>
                <a:spcPts val="600"/>
              </a:spcBef>
              <a:spcAft>
                <a:spcPts val="0"/>
              </a:spcAft>
              <a:buClr>
                <a:schemeClr val="dk1"/>
              </a:buClr>
              <a:buSzPts val="1200"/>
              <a:buFont typeface="Arial"/>
              <a:buAutoNum type="alphaLcPeriod"/>
            </a:pPr>
            <a:r>
              <a:rPr b="0" i="0" lang="en-US" sz="1200" u="none" cap="none" strike="noStrike">
                <a:solidFill>
                  <a:schemeClr val="dk1"/>
                </a:solidFill>
                <a:latin typeface="Arial"/>
                <a:ea typeface="Arial"/>
                <a:cs typeface="Arial"/>
                <a:sym typeface="Arial"/>
              </a:rPr>
              <a:t>Constant altitude in turns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None/>
            </a:pPr>
            <a:r>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600"/>
              </a:spcBef>
              <a:spcAft>
                <a:spcPts val="0"/>
              </a:spcAft>
              <a:buClr>
                <a:schemeClr val="dk1"/>
              </a:buClr>
              <a:buSzPts val="1200"/>
              <a:buFont typeface="Arial"/>
              <a:buAutoNum type="arabicPeriod" startAt="6"/>
            </a:pPr>
            <a:r>
              <a:rPr b="1" i="0" lang="en-US" sz="1200" u="none" cap="none" strike="noStrike">
                <a:solidFill>
                  <a:schemeClr val="dk1"/>
                </a:solidFill>
                <a:latin typeface="Arial"/>
                <a:ea typeface="Arial"/>
                <a:cs typeface="Arial"/>
                <a:sym typeface="Arial"/>
              </a:rPr>
              <a:t>Normal landing</a:t>
            </a:r>
            <a:endParaRPr b="0" i="0" sz="1400" u="none" cap="none" strike="noStrike">
              <a:solidFill>
                <a:srgbClr val="000000"/>
              </a:solidFill>
              <a:latin typeface="Arial"/>
              <a:ea typeface="Arial"/>
              <a:cs typeface="Arial"/>
              <a:sym typeface="Arial"/>
            </a:endParaRPr>
          </a:p>
          <a:p>
            <a:pPr indent="-457200" lvl="1" marL="863600" marR="0" rtl="0" algn="l">
              <a:lnSpc>
                <a:spcPct val="100000"/>
              </a:lnSpc>
              <a:spcBef>
                <a:spcPts val="600"/>
              </a:spcBef>
              <a:spcAft>
                <a:spcPts val="0"/>
              </a:spcAft>
              <a:buClr>
                <a:schemeClr val="dk1"/>
              </a:buClr>
              <a:buSzPts val="1200"/>
              <a:buFont typeface="Arial"/>
              <a:buAutoNum type="alphaLcPeriod"/>
            </a:pPr>
            <a:r>
              <a:rPr lang="en-US" sz="1200">
                <a:solidFill>
                  <a:schemeClr val="dk1"/>
                </a:solidFill>
              </a:rPr>
              <a:t>Runway Centerline</a:t>
            </a:r>
            <a:endParaRPr sz="1200">
              <a:solidFill>
                <a:schemeClr val="dk1"/>
              </a:solidFill>
            </a:endParaRPr>
          </a:p>
          <a:p>
            <a:pPr indent="-457200" lvl="1" marL="863600" marR="0" rtl="0" algn="l">
              <a:lnSpc>
                <a:spcPct val="100000"/>
              </a:lnSpc>
              <a:spcBef>
                <a:spcPts val="600"/>
              </a:spcBef>
              <a:spcAft>
                <a:spcPts val="0"/>
              </a:spcAft>
              <a:buClr>
                <a:schemeClr val="dk1"/>
              </a:buClr>
              <a:buSzPts val="1200"/>
              <a:buAutoNum type="alphaLcPeriod"/>
            </a:pPr>
            <a:r>
              <a:rPr lang="en-US" sz="1200">
                <a:solidFill>
                  <a:schemeClr val="dk1"/>
                </a:solidFill>
              </a:rPr>
              <a:t>Landing Zone -&gt; OFF by Taxiway H</a:t>
            </a:r>
            <a:endParaRPr sz="1200">
              <a:solidFill>
                <a:schemeClr val="dk1"/>
              </a:solidFill>
            </a:endParaRPr>
          </a:p>
          <a:p>
            <a:pPr indent="0" lvl="0" marL="0" marR="0" rtl="0" algn="l">
              <a:lnSpc>
                <a:spcPct val="100000"/>
              </a:lnSpc>
              <a:spcBef>
                <a:spcPts val="600"/>
              </a:spcBef>
              <a:spcAft>
                <a:spcPts val="0"/>
              </a:spcAft>
              <a:buNone/>
            </a:pPr>
            <a:r>
              <a:t/>
            </a:r>
            <a:endParaRPr sz="1200">
              <a:solidFill>
                <a:schemeClr val="dk1"/>
              </a:solidFill>
            </a:endParaRPr>
          </a:p>
          <a:p>
            <a:pPr indent="-457200" lvl="1" marL="863600" marR="0" rtl="0" algn="l">
              <a:lnSpc>
                <a:spcPct val="100000"/>
              </a:lnSpc>
              <a:spcBef>
                <a:spcPts val="600"/>
              </a:spcBef>
              <a:spcAft>
                <a:spcPts val="0"/>
              </a:spcAft>
              <a:buClr>
                <a:schemeClr val="dk1"/>
              </a:buClr>
              <a:buSzPts val="1200"/>
              <a:buFont typeface="Arial"/>
              <a:buNone/>
            </a:pPr>
            <a:r>
              <a:t/>
            </a:r>
            <a:endParaRPr b="0" i="0" sz="1200" u="none" cap="none" strike="noStrike">
              <a:solidFill>
                <a:schemeClr val="dk1"/>
              </a:solidFill>
              <a:latin typeface="Arial"/>
              <a:ea typeface="Arial"/>
              <a:cs typeface="Arial"/>
              <a:sym typeface="Arial"/>
            </a:endParaRPr>
          </a:p>
          <a:p>
            <a:pPr indent="-457200" lvl="0" marL="457200" marR="0" rtl="0" algn="l">
              <a:lnSpc>
                <a:spcPct val="100000"/>
              </a:lnSpc>
              <a:spcBef>
                <a:spcPts val="600"/>
              </a:spcBef>
              <a:spcAft>
                <a:spcPts val="0"/>
              </a:spcAft>
              <a:buClr>
                <a:schemeClr val="dk1"/>
              </a:buClr>
              <a:buSzPts val="1200"/>
              <a:buFont typeface="Arial"/>
              <a:buNone/>
            </a:pPr>
            <a:r>
              <a:t/>
            </a:r>
            <a:endParaRPr b="0" i="0" sz="1200" u="none" cap="none" strike="noStrike">
              <a:solidFill>
                <a:schemeClr val="dk1"/>
              </a:solidFill>
              <a:latin typeface="Arial"/>
              <a:ea typeface="Arial"/>
              <a:cs typeface="Arial"/>
              <a:sym typeface="Arial"/>
            </a:endParaRPr>
          </a:p>
        </p:txBody>
      </p:sp>
      <p:cxnSp>
        <p:nvCxnSpPr>
          <p:cNvPr id="374" name="Google Shape;374;p43"/>
          <p:cNvCxnSpPr/>
          <p:nvPr/>
        </p:nvCxnSpPr>
        <p:spPr>
          <a:xfrm>
            <a:off x="4513262" y="1379537"/>
            <a:ext cx="0" cy="4876798"/>
          </a:xfrm>
          <a:prstGeom prst="straightConnector1">
            <a:avLst/>
          </a:prstGeom>
          <a:noFill/>
          <a:ln cap="flat" cmpd="sng" w="9525">
            <a:solidFill>
              <a:schemeClr val="dk1"/>
            </a:solidFill>
            <a:prstDash val="lgDashDot"/>
            <a:round/>
            <a:headEnd len="sm" w="sm" type="none"/>
            <a:tailEnd len="sm" w="sm" type="none"/>
          </a:ln>
        </p:spPr>
      </p:cxn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61"/>
          <p:cNvSpPr txBox="1"/>
          <p:nvPr/>
        </p:nvSpPr>
        <p:spPr>
          <a:xfrm>
            <a:off x="2319338" y="654050"/>
            <a:ext cx="5356225"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Racing Procedures</a:t>
            </a:r>
            <a:endParaRPr b="0" i="0" sz="1400" u="none" cap="none" strike="noStrike">
              <a:solidFill>
                <a:srgbClr val="000000"/>
              </a:solidFill>
              <a:latin typeface="Arial"/>
              <a:ea typeface="Arial"/>
              <a:cs typeface="Arial"/>
              <a:sym typeface="Arial"/>
            </a:endParaRPr>
          </a:p>
        </p:txBody>
      </p:sp>
      <p:sp>
        <p:nvSpPr>
          <p:cNvPr id="380" name="Google Shape;380;p61"/>
          <p:cNvSpPr txBox="1"/>
          <p:nvPr/>
        </p:nvSpPr>
        <p:spPr>
          <a:xfrm>
            <a:off x="4384675" y="1717675"/>
            <a:ext cx="4265612" cy="4340225"/>
          </a:xfrm>
          <a:prstGeom prst="rect">
            <a:avLst/>
          </a:prstGeom>
          <a:noFill/>
          <a:ln>
            <a:noFill/>
          </a:ln>
        </p:spPr>
        <p:txBody>
          <a:bodyPr anchorCtr="0" anchor="t" bIns="45700" lIns="91425" spcFirstLastPara="1" rIns="91425" wrap="square" tIns="45700">
            <a:noAutofit/>
          </a:bodyPr>
          <a:lstStyle/>
          <a:p>
            <a:pPr indent="-174625" lvl="0" marL="174625"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Flags </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Runway/Launch</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On The Course </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Recovery</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Post-Race</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Speed, Points, &amp; Pairings</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Video Replays</a:t>
            </a:r>
            <a:endParaRPr b="0" i="0" sz="1400" u="none" cap="none" strike="noStrike">
              <a:solidFill>
                <a:srgbClr val="000000"/>
              </a:solidFill>
              <a:latin typeface="Arial"/>
              <a:ea typeface="Arial"/>
              <a:cs typeface="Arial"/>
              <a:sym typeface="Arial"/>
            </a:endParaRPr>
          </a:p>
          <a:p>
            <a:pPr indent="-174625" lvl="0" marL="174625"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381" name="Google Shape;381;p61"/>
          <p:cNvPicPr preferRelativeResize="0"/>
          <p:nvPr/>
        </p:nvPicPr>
        <p:blipFill rotWithShape="1">
          <a:blip r:embed="rId3">
            <a:alphaModFix/>
          </a:blip>
          <a:srcRect b="0" l="0" r="0" t="0"/>
          <a:stretch/>
        </p:blipFill>
        <p:spPr>
          <a:xfrm>
            <a:off x="746125" y="1611312"/>
            <a:ext cx="2755900" cy="479901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62"/>
          <p:cNvSpPr txBox="1"/>
          <p:nvPr/>
        </p:nvSpPr>
        <p:spPr>
          <a:xfrm>
            <a:off x="1947863" y="420687"/>
            <a:ext cx="6586536"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Flags</a:t>
            </a:r>
            <a:endParaRPr b="0" i="0" sz="1400" u="none" cap="none" strike="noStrike">
              <a:solidFill>
                <a:srgbClr val="000000"/>
              </a:solidFill>
              <a:latin typeface="Arial"/>
              <a:ea typeface="Arial"/>
              <a:cs typeface="Arial"/>
              <a:sym typeface="Arial"/>
            </a:endParaRPr>
          </a:p>
        </p:txBody>
      </p:sp>
      <p:grpSp>
        <p:nvGrpSpPr>
          <p:cNvPr id="387" name="Google Shape;387;p62"/>
          <p:cNvGrpSpPr/>
          <p:nvPr/>
        </p:nvGrpSpPr>
        <p:grpSpPr>
          <a:xfrm>
            <a:off x="890801" y="1189574"/>
            <a:ext cx="1496799" cy="1310741"/>
            <a:chOff x="872" y="397"/>
            <a:chExt cx="940" cy="827"/>
          </a:xfrm>
        </p:grpSpPr>
        <p:sp>
          <p:nvSpPr>
            <p:cNvPr id="388" name="Google Shape;388;p62"/>
            <p:cNvSpPr/>
            <p:nvPr/>
          </p:nvSpPr>
          <p:spPr>
            <a:xfrm rot="-1271375">
              <a:off x="937" y="500"/>
              <a:ext cx="658" cy="485"/>
            </a:xfrm>
            <a:prstGeom prst="flowChartPunchedTape">
              <a:avLst/>
            </a:prstGeom>
            <a:solidFill>
              <a:srgbClr val="FF3300"/>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cxnSp>
          <p:nvCxnSpPr>
            <p:cNvPr id="389" name="Google Shape;389;p62"/>
            <p:cNvCxnSpPr/>
            <p:nvPr/>
          </p:nvCxnSpPr>
          <p:spPr>
            <a:xfrm>
              <a:off x="1488" y="432"/>
              <a:ext cx="324" cy="792"/>
            </a:xfrm>
            <a:prstGeom prst="straightConnector1">
              <a:avLst/>
            </a:prstGeom>
            <a:noFill/>
            <a:ln cap="flat" cmpd="sng" w="28575">
              <a:solidFill>
                <a:schemeClr val="dk1"/>
              </a:solidFill>
              <a:prstDash val="solid"/>
              <a:round/>
              <a:headEnd len="sm" w="sm" type="none"/>
              <a:tailEnd len="sm" w="sm" type="none"/>
            </a:ln>
          </p:spPr>
        </p:cxnSp>
      </p:grpSp>
      <p:grpSp>
        <p:nvGrpSpPr>
          <p:cNvPr id="390" name="Google Shape;390;p62"/>
          <p:cNvGrpSpPr/>
          <p:nvPr/>
        </p:nvGrpSpPr>
        <p:grpSpPr>
          <a:xfrm>
            <a:off x="887624" y="3823232"/>
            <a:ext cx="1506326" cy="1307566"/>
            <a:chOff x="998" y="1921"/>
            <a:chExt cx="946" cy="825"/>
          </a:xfrm>
        </p:grpSpPr>
        <p:sp>
          <p:nvSpPr>
            <p:cNvPr id="391" name="Google Shape;391;p62"/>
            <p:cNvSpPr/>
            <p:nvPr/>
          </p:nvSpPr>
          <p:spPr>
            <a:xfrm rot="-1271375">
              <a:off x="1063" y="2024"/>
              <a:ext cx="658" cy="485"/>
            </a:xfrm>
            <a:prstGeom prst="flowChartPunchedTape">
              <a:avLst/>
            </a:prstGeom>
            <a:solidFill>
              <a:schemeClr val="lt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cxnSp>
          <p:nvCxnSpPr>
            <p:cNvPr id="392" name="Google Shape;392;p62"/>
            <p:cNvCxnSpPr/>
            <p:nvPr/>
          </p:nvCxnSpPr>
          <p:spPr>
            <a:xfrm>
              <a:off x="1620" y="1954"/>
              <a:ext cx="324" cy="792"/>
            </a:xfrm>
            <a:prstGeom prst="straightConnector1">
              <a:avLst/>
            </a:prstGeom>
            <a:noFill/>
            <a:ln cap="flat" cmpd="sng" w="28575">
              <a:solidFill>
                <a:schemeClr val="dk1"/>
              </a:solidFill>
              <a:prstDash val="solid"/>
              <a:round/>
              <a:headEnd len="sm" w="sm" type="none"/>
              <a:tailEnd len="sm" w="sm" type="none"/>
            </a:ln>
          </p:spPr>
        </p:cxnSp>
      </p:grpSp>
      <p:grpSp>
        <p:nvGrpSpPr>
          <p:cNvPr id="393" name="Google Shape;393;p62"/>
          <p:cNvGrpSpPr/>
          <p:nvPr/>
        </p:nvGrpSpPr>
        <p:grpSpPr>
          <a:xfrm>
            <a:off x="887624" y="2491319"/>
            <a:ext cx="1514264" cy="1325031"/>
            <a:chOff x="957" y="1102"/>
            <a:chExt cx="951" cy="836"/>
          </a:xfrm>
        </p:grpSpPr>
        <p:sp>
          <p:nvSpPr>
            <p:cNvPr id="394" name="Google Shape;394;p62"/>
            <p:cNvSpPr/>
            <p:nvPr/>
          </p:nvSpPr>
          <p:spPr>
            <a:xfrm rot="-1271375">
              <a:off x="1022" y="1205"/>
              <a:ext cx="658" cy="485"/>
            </a:xfrm>
            <a:prstGeom prst="flowChartPunchedTape">
              <a:avLst/>
            </a:prstGeom>
            <a:solidFill>
              <a:srgbClr val="00FF00"/>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cxnSp>
          <p:nvCxnSpPr>
            <p:cNvPr id="395" name="Google Shape;395;p62"/>
            <p:cNvCxnSpPr/>
            <p:nvPr/>
          </p:nvCxnSpPr>
          <p:spPr>
            <a:xfrm>
              <a:off x="1584" y="1146"/>
              <a:ext cx="324" cy="792"/>
            </a:xfrm>
            <a:prstGeom prst="straightConnector1">
              <a:avLst/>
            </a:prstGeom>
            <a:noFill/>
            <a:ln cap="flat" cmpd="sng" w="28575">
              <a:solidFill>
                <a:schemeClr val="dk1"/>
              </a:solidFill>
              <a:prstDash val="solid"/>
              <a:round/>
              <a:headEnd len="sm" w="sm" type="none"/>
              <a:tailEnd len="sm" w="sm" type="none"/>
            </a:ln>
          </p:spPr>
        </p:cxnSp>
      </p:grpSp>
      <p:sp>
        <p:nvSpPr>
          <p:cNvPr id="396" name="Google Shape;396;p62"/>
          <p:cNvSpPr txBox="1"/>
          <p:nvPr/>
        </p:nvSpPr>
        <p:spPr>
          <a:xfrm>
            <a:off x="2500313" y="1249362"/>
            <a:ext cx="6342061" cy="1311275"/>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Before Race = Less than 5 Minutes to Launch</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During Race = All Aircraft Pull Off Course and Land</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sp>
        <p:nvSpPr>
          <p:cNvPr id="397" name="Google Shape;397;p62"/>
          <p:cNvSpPr txBox="1"/>
          <p:nvPr/>
        </p:nvSpPr>
        <p:spPr>
          <a:xfrm>
            <a:off x="2500313" y="2647950"/>
            <a:ext cx="6342061" cy="1311275"/>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Before Race = Less than 10 Seconds to Launch</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During Race = Race Has Started (First Lap)</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sp>
        <p:nvSpPr>
          <p:cNvPr id="398" name="Google Shape;398;p62"/>
          <p:cNvSpPr txBox="1"/>
          <p:nvPr/>
        </p:nvSpPr>
        <p:spPr>
          <a:xfrm>
            <a:off x="2500313" y="3630612"/>
            <a:ext cx="6342061" cy="1311275"/>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During Race = Last Lap Has Started</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sp>
        <p:nvSpPr>
          <p:cNvPr id="399" name="Google Shape;399;p62"/>
          <p:cNvSpPr txBox="1"/>
          <p:nvPr/>
        </p:nvSpPr>
        <p:spPr>
          <a:xfrm>
            <a:off x="2500313" y="4932362"/>
            <a:ext cx="6342061" cy="1768473"/>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Checkered Flag During Race = Race Over</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Expect Ops Radio Call in Addition to Flag</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sp>
        <p:nvSpPr>
          <p:cNvPr id="400" name="Google Shape;400;p62"/>
          <p:cNvSpPr/>
          <p:nvPr/>
        </p:nvSpPr>
        <p:spPr>
          <a:xfrm>
            <a:off x="1016375" y="5703500"/>
            <a:ext cx="157875" cy="49325"/>
          </a:xfrm>
          <a:custGeom>
            <a:rect b="b" l="l" r="r" t="t"/>
            <a:pathLst>
              <a:path extrusionOk="0" h="1973" w="6315">
                <a:moveTo>
                  <a:pt x="0" y="1973"/>
                </a:moveTo>
                <a:cubicBezTo>
                  <a:pt x="2162" y="1540"/>
                  <a:pt x="4341" y="984"/>
                  <a:pt x="6315" y="0"/>
                </a:cubicBezTo>
              </a:path>
            </a:pathLst>
          </a:cu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1" name="Google Shape;401;p62"/>
          <p:cNvPicPr preferRelativeResize="0"/>
          <p:nvPr/>
        </p:nvPicPr>
        <p:blipFill rotWithShape="1">
          <a:blip r:embed="rId3">
            <a:alphaModFix/>
          </a:blip>
          <a:srcRect b="0" l="0" r="0" t="0"/>
          <a:stretch/>
        </p:blipFill>
        <p:spPr>
          <a:xfrm>
            <a:off x="693625" y="4941884"/>
            <a:ext cx="1806699" cy="142369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63"/>
          <p:cNvSpPr txBox="1"/>
          <p:nvPr/>
        </p:nvSpPr>
        <p:spPr>
          <a:xfrm>
            <a:off x="1947863" y="420687"/>
            <a:ext cx="6586536"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Flags</a:t>
            </a:r>
            <a:endParaRPr b="0" i="0" sz="1400" u="none" cap="none" strike="noStrike">
              <a:solidFill>
                <a:srgbClr val="000000"/>
              </a:solidFill>
              <a:latin typeface="Arial"/>
              <a:ea typeface="Arial"/>
              <a:cs typeface="Arial"/>
              <a:sym typeface="Arial"/>
            </a:endParaRPr>
          </a:p>
        </p:txBody>
      </p:sp>
      <p:sp>
        <p:nvSpPr>
          <p:cNvPr id="407" name="Google Shape;407;p63"/>
          <p:cNvSpPr txBox="1"/>
          <p:nvPr/>
        </p:nvSpPr>
        <p:spPr>
          <a:xfrm>
            <a:off x="3113088" y="1920875"/>
            <a:ext cx="7981950" cy="457200"/>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All Aircraft Fly With Caution </a:t>
            </a:r>
            <a:endParaRPr b="0" i="0" sz="1400" u="none" cap="none" strike="noStrike">
              <a:solidFill>
                <a:srgbClr val="000000"/>
              </a:solidFill>
              <a:latin typeface="Arial"/>
              <a:ea typeface="Arial"/>
              <a:cs typeface="Arial"/>
              <a:sym typeface="Arial"/>
            </a:endParaRPr>
          </a:p>
        </p:txBody>
      </p:sp>
      <p:grpSp>
        <p:nvGrpSpPr>
          <p:cNvPr id="408" name="Google Shape;408;p63"/>
          <p:cNvGrpSpPr/>
          <p:nvPr/>
        </p:nvGrpSpPr>
        <p:grpSpPr>
          <a:xfrm>
            <a:off x="1224175" y="3381910"/>
            <a:ext cx="1525373" cy="1326617"/>
            <a:chOff x="978" y="3141"/>
            <a:chExt cx="958" cy="837"/>
          </a:xfrm>
        </p:grpSpPr>
        <p:sp>
          <p:nvSpPr>
            <p:cNvPr id="409" name="Google Shape;409;p63"/>
            <p:cNvSpPr/>
            <p:nvPr/>
          </p:nvSpPr>
          <p:spPr>
            <a:xfrm rot="-1271375">
              <a:off x="1043" y="3244"/>
              <a:ext cx="658" cy="485"/>
            </a:xfrm>
            <a:prstGeom prst="flowChartPunchedTape">
              <a:avLst/>
            </a:pr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cxnSp>
          <p:nvCxnSpPr>
            <p:cNvPr id="410" name="Google Shape;410;p63"/>
            <p:cNvCxnSpPr/>
            <p:nvPr/>
          </p:nvCxnSpPr>
          <p:spPr>
            <a:xfrm>
              <a:off x="1612" y="3186"/>
              <a:ext cx="324" cy="792"/>
            </a:xfrm>
            <a:prstGeom prst="straightConnector1">
              <a:avLst/>
            </a:prstGeom>
            <a:noFill/>
            <a:ln cap="flat" cmpd="sng" w="28575">
              <a:solidFill>
                <a:schemeClr val="dk1"/>
              </a:solidFill>
              <a:prstDash val="solid"/>
              <a:round/>
              <a:headEnd len="sm" w="sm" type="none"/>
              <a:tailEnd len="sm" w="sm" type="none"/>
            </a:ln>
          </p:spPr>
        </p:cxnSp>
      </p:grpSp>
      <p:grpSp>
        <p:nvGrpSpPr>
          <p:cNvPr id="411" name="Google Shape;411;p63"/>
          <p:cNvGrpSpPr/>
          <p:nvPr/>
        </p:nvGrpSpPr>
        <p:grpSpPr>
          <a:xfrm>
            <a:off x="1222586" y="1686457"/>
            <a:ext cx="1520614" cy="1320268"/>
            <a:chOff x="2069" y="1663"/>
            <a:chExt cx="955" cy="833"/>
          </a:xfrm>
        </p:grpSpPr>
        <p:sp>
          <p:nvSpPr>
            <p:cNvPr id="412" name="Google Shape;412;p63"/>
            <p:cNvSpPr/>
            <p:nvPr/>
          </p:nvSpPr>
          <p:spPr>
            <a:xfrm rot="-1271375">
              <a:off x="2134" y="1766"/>
              <a:ext cx="658" cy="485"/>
            </a:xfrm>
            <a:prstGeom prst="flowChartPunchedTape">
              <a:avLst/>
            </a:prstGeom>
            <a:solidFill>
              <a:srgbClr val="FFFF00"/>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cxnSp>
          <p:nvCxnSpPr>
            <p:cNvPr id="413" name="Google Shape;413;p63"/>
            <p:cNvCxnSpPr/>
            <p:nvPr/>
          </p:nvCxnSpPr>
          <p:spPr>
            <a:xfrm>
              <a:off x="2700" y="1704"/>
              <a:ext cx="324" cy="792"/>
            </a:xfrm>
            <a:prstGeom prst="straightConnector1">
              <a:avLst/>
            </a:prstGeom>
            <a:noFill/>
            <a:ln cap="flat" cmpd="sng" w="28575">
              <a:solidFill>
                <a:schemeClr val="dk1"/>
              </a:solidFill>
              <a:prstDash val="solid"/>
              <a:round/>
              <a:headEnd len="sm" w="sm" type="none"/>
              <a:tailEnd len="sm" w="sm" type="none"/>
            </a:ln>
          </p:spPr>
        </p:cxnSp>
      </p:grpSp>
      <p:sp>
        <p:nvSpPr>
          <p:cNvPr id="414" name="Google Shape;414;p63"/>
          <p:cNvSpPr txBox="1"/>
          <p:nvPr/>
        </p:nvSpPr>
        <p:spPr>
          <a:xfrm>
            <a:off x="3208338" y="3525837"/>
            <a:ext cx="7981950" cy="2100261"/>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You’re Busted!</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Vacate the Course Immediately</a:t>
            </a:r>
            <a:endParaRPr b="0" i="0" sz="1400" u="none" cap="none" strike="noStrike">
              <a:solidFill>
                <a:srgbClr val="000000"/>
              </a:solidFill>
              <a:latin typeface="Arial"/>
              <a:ea typeface="Arial"/>
              <a:cs typeface="Arial"/>
              <a:sym typeface="Arial"/>
            </a:endParaRPr>
          </a:p>
          <a:p>
            <a:pPr indent="-228600" lvl="1" marL="914400" marR="0" rtl="0" algn="l">
              <a:lnSpc>
                <a:spcPct val="100000"/>
              </a:lnSpc>
              <a:spcBef>
                <a:spcPts val="120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15" name="Google Shape;415;p63"/>
          <p:cNvSpPr txBox="1"/>
          <p:nvPr/>
        </p:nvSpPr>
        <p:spPr>
          <a:xfrm>
            <a:off x="973137" y="5719762"/>
            <a:ext cx="7489824" cy="45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Avoid a Membership in the Black Flag Club</a:t>
            </a:r>
            <a:endParaRPr b="0" i="0" sz="1400" u="none" cap="none" strike="noStrike">
              <a:solidFill>
                <a:srgbClr val="000000"/>
              </a:solidFill>
              <a:latin typeface="Arial"/>
              <a:ea typeface="Arial"/>
              <a:cs typeface="Arial"/>
              <a:sym typeface="Arial"/>
            </a:endParaRPr>
          </a:p>
        </p:txBody>
      </p:sp>
      <p:sp>
        <p:nvSpPr>
          <p:cNvPr id="416" name="Google Shape;416;p63"/>
          <p:cNvSpPr/>
          <p:nvPr/>
        </p:nvSpPr>
        <p:spPr>
          <a:xfrm>
            <a:off x="1581150" y="5646737"/>
            <a:ext cx="6299200" cy="682625"/>
          </a:xfrm>
          <a:prstGeom prst="roundRect">
            <a:avLst>
              <a:gd fmla="val 16667" name="adj"/>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g32708c0552d_0_0"/>
          <p:cNvSpPr txBox="1"/>
          <p:nvPr/>
        </p:nvSpPr>
        <p:spPr>
          <a:xfrm>
            <a:off x="2600325" y="552450"/>
            <a:ext cx="54237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1" lang="en-US" sz="3600" u="sng">
                <a:solidFill>
                  <a:schemeClr val="dk1"/>
                </a:solidFill>
              </a:rPr>
              <a:t>BARC Code of Conduct</a:t>
            </a:r>
            <a:endParaRPr b="1" i="0" sz="1400" u="none" cap="none" strike="noStrike">
              <a:solidFill>
                <a:srgbClr val="000000"/>
              </a:solidFill>
            </a:endParaRPr>
          </a:p>
        </p:txBody>
      </p:sp>
      <p:sp>
        <p:nvSpPr>
          <p:cNvPr id="90" name="Google Shape;90;g32708c0552d_0_0"/>
          <p:cNvSpPr txBox="1"/>
          <p:nvPr/>
        </p:nvSpPr>
        <p:spPr>
          <a:xfrm>
            <a:off x="980275" y="1684377"/>
            <a:ext cx="7390800" cy="456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1200"/>
              </a:spcBef>
              <a:spcAft>
                <a:spcPts val="0"/>
              </a:spcAft>
              <a:buNone/>
            </a:pPr>
            <a:r>
              <a:rPr b="1" lang="en-US" sz="2600"/>
              <a:t>By signing the BARC Good Conduct Agreement you’ve </a:t>
            </a:r>
            <a:r>
              <a:rPr b="1" lang="en-US" sz="2600"/>
              <a:t>committed</a:t>
            </a:r>
            <a:r>
              <a:rPr b="1" lang="en-US" sz="2600"/>
              <a:t> to upholding the following priorities:</a:t>
            </a:r>
            <a:endParaRPr b="1" sz="2600"/>
          </a:p>
          <a:p>
            <a:pPr indent="-412750" lvl="0" marL="457200" marR="0" rtl="0" algn="l">
              <a:lnSpc>
                <a:spcPct val="100000"/>
              </a:lnSpc>
              <a:spcBef>
                <a:spcPts val="1200"/>
              </a:spcBef>
              <a:spcAft>
                <a:spcPts val="0"/>
              </a:spcAft>
              <a:buSzPts val="2900"/>
              <a:buChar char="●"/>
            </a:pPr>
            <a:r>
              <a:rPr lang="en-US" sz="2900"/>
              <a:t>Safety </a:t>
            </a:r>
            <a:endParaRPr sz="2900"/>
          </a:p>
          <a:p>
            <a:pPr indent="-412750" lvl="0" marL="457200" marR="0" rtl="0" algn="l">
              <a:lnSpc>
                <a:spcPct val="100000"/>
              </a:lnSpc>
              <a:spcBef>
                <a:spcPts val="0"/>
              </a:spcBef>
              <a:spcAft>
                <a:spcPts val="0"/>
              </a:spcAft>
              <a:buSzPts val="2900"/>
              <a:buChar char="●"/>
            </a:pPr>
            <a:r>
              <a:rPr lang="en-US" sz="2900"/>
              <a:t>Good Sportsmanship</a:t>
            </a:r>
            <a:endParaRPr sz="2900"/>
          </a:p>
          <a:p>
            <a:pPr indent="-412750" lvl="0" marL="457200" marR="0" rtl="0" algn="l">
              <a:lnSpc>
                <a:spcPct val="100000"/>
              </a:lnSpc>
              <a:spcBef>
                <a:spcPts val="0"/>
              </a:spcBef>
              <a:spcAft>
                <a:spcPts val="0"/>
              </a:spcAft>
              <a:buSzPts val="2900"/>
              <a:buChar char="●"/>
            </a:pPr>
            <a:r>
              <a:rPr lang="en-US" sz="2900"/>
              <a:t>Rules Compliance</a:t>
            </a:r>
            <a:endParaRPr sz="2900"/>
          </a:p>
          <a:p>
            <a:pPr indent="-412750" lvl="0" marL="457200" marR="0" rtl="0" algn="l">
              <a:lnSpc>
                <a:spcPct val="100000"/>
              </a:lnSpc>
              <a:spcBef>
                <a:spcPts val="0"/>
              </a:spcBef>
              <a:spcAft>
                <a:spcPts val="0"/>
              </a:spcAft>
              <a:buSzPts val="2900"/>
              <a:buChar char="●"/>
            </a:pPr>
            <a:r>
              <a:rPr lang="en-US" sz="2900"/>
              <a:t>Dispute Resolution</a:t>
            </a:r>
            <a:endParaRPr sz="2900"/>
          </a:p>
          <a:p>
            <a:pPr indent="-412750" lvl="0" marL="457200" marR="0" rtl="0" algn="l">
              <a:lnSpc>
                <a:spcPct val="100000"/>
              </a:lnSpc>
              <a:spcBef>
                <a:spcPts val="0"/>
              </a:spcBef>
              <a:spcAft>
                <a:spcPts val="0"/>
              </a:spcAft>
              <a:buSzPts val="2900"/>
              <a:buChar char="●"/>
            </a:pPr>
            <a:r>
              <a:rPr lang="en-US" sz="2900"/>
              <a:t>Professional Behavior</a:t>
            </a:r>
            <a:endParaRPr sz="2900"/>
          </a:p>
          <a:p>
            <a:pPr indent="-412750" lvl="0" marL="457200" marR="0" rtl="0" algn="l">
              <a:lnSpc>
                <a:spcPct val="100000"/>
              </a:lnSpc>
              <a:spcBef>
                <a:spcPts val="0"/>
              </a:spcBef>
              <a:spcAft>
                <a:spcPts val="0"/>
              </a:spcAft>
              <a:buSzPts val="2900"/>
              <a:buChar char="●"/>
            </a:pPr>
            <a:r>
              <a:rPr lang="en-US" sz="2900"/>
              <a:t>Class Delegate</a:t>
            </a:r>
            <a:endParaRPr sz="2900"/>
          </a:p>
          <a:p>
            <a:pPr indent="0" lvl="0" marL="0" marR="0" rtl="0" algn="l">
              <a:lnSpc>
                <a:spcPct val="100000"/>
              </a:lnSpc>
              <a:spcBef>
                <a:spcPts val="1200"/>
              </a:spcBef>
              <a:spcAft>
                <a:spcPts val="0"/>
              </a:spcAft>
              <a:buNone/>
            </a:pPr>
            <a:r>
              <a:rPr lang="en-US"/>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64"/>
          <p:cNvSpPr txBox="1"/>
          <p:nvPr/>
        </p:nvSpPr>
        <p:spPr>
          <a:xfrm>
            <a:off x="1714500" y="476250"/>
            <a:ext cx="6586538"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rgbClr val="FF2600"/>
                </a:solidFill>
                <a:latin typeface="Arial"/>
                <a:ea typeface="Arial"/>
                <a:cs typeface="Arial"/>
                <a:sym typeface="Arial"/>
              </a:rPr>
              <a:t>Runway/Launch</a:t>
            </a:r>
            <a:endParaRPr b="0" i="0" sz="1400" u="none" cap="none" strike="noStrike">
              <a:solidFill>
                <a:srgbClr val="FF2600"/>
              </a:solidFill>
              <a:latin typeface="Arial"/>
              <a:ea typeface="Arial"/>
              <a:cs typeface="Arial"/>
              <a:sym typeface="Arial"/>
            </a:endParaRPr>
          </a:p>
        </p:txBody>
      </p:sp>
      <p:sp>
        <p:nvSpPr>
          <p:cNvPr id="422" name="Google Shape;422;p64"/>
          <p:cNvSpPr txBox="1"/>
          <p:nvPr/>
        </p:nvSpPr>
        <p:spPr>
          <a:xfrm>
            <a:off x="3709987" y="4210050"/>
            <a:ext cx="2597150" cy="1004887"/>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Positioning</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Takeoff</a:t>
            </a:r>
            <a:endParaRPr b="0" i="0" sz="1400" u="none" cap="none" strike="noStrike">
              <a:solidFill>
                <a:srgbClr val="000000"/>
              </a:solidFill>
              <a:latin typeface="Arial"/>
              <a:ea typeface="Arial"/>
              <a:cs typeface="Arial"/>
              <a:sym typeface="Arial"/>
            </a:endParaRPr>
          </a:p>
        </p:txBody>
      </p:sp>
      <p:pic>
        <p:nvPicPr>
          <p:cNvPr id="423" name="Google Shape;423;p64" title="IMG_9848.JPG"/>
          <p:cNvPicPr preferRelativeResize="0"/>
          <p:nvPr/>
        </p:nvPicPr>
        <p:blipFill>
          <a:blip r:embed="rId3">
            <a:alphaModFix/>
          </a:blip>
          <a:stretch>
            <a:fillRect/>
          </a:stretch>
        </p:blipFill>
        <p:spPr>
          <a:xfrm>
            <a:off x="2706250" y="1419988"/>
            <a:ext cx="3731499" cy="248767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g30d549adea6_0_0"/>
          <p:cNvPicPr preferRelativeResize="0"/>
          <p:nvPr/>
        </p:nvPicPr>
        <p:blipFill rotWithShape="1">
          <a:blip r:embed="rId3">
            <a:alphaModFix/>
          </a:blip>
          <a:srcRect b="0" l="0" r="0" t="0"/>
          <a:stretch/>
        </p:blipFill>
        <p:spPr>
          <a:xfrm>
            <a:off x="4080450" y="355398"/>
            <a:ext cx="4548152" cy="3678126"/>
          </a:xfrm>
          <a:prstGeom prst="rect">
            <a:avLst/>
          </a:prstGeom>
          <a:noFill/>
          <a:ln>
            <a:noFill/>
          </a:ln>
        </p:spPr>
      </p:pic>
      <p:sp>
        <p:nvSpPr>
          <p:cNvPr id="429" name="Google Shape;429;g30d549adea6_0_0"/>
          <p:cNvSpPr txBox="1"/>
          <p:nvPr/>
        </p:nvSpPr>
        <p:spPr>
          <a:xfrm>
            <a:off x="443850" y="1302900"/>
            <a:ext cx="3564900" cy="425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lang="en-US" sz="2700">
                <a:solidFill>
                  <a:srgbClr val="FF2600"/>
                </a:solidFill>
              </a:rPr>
              <a:t>ONE</a:t>
            </a:r>
            <a:r>
              <a:rPr b="0" i="0" lang="en-US" sz="2700" u="none" cap="none" strike="noStrike">
                <a:solidFill>
                  <a:srgbClr val="FF2600"/>
                </a:solidFill>
                <a:latin typeface="Arial"/>
                <a:ea typeface="Arial"/>
                <a:cs typeface="Arial"/>
                <a:sym typeface="Arial"/>
              </a:rPr>
              <a:t> type of Start</a:t>
            </a:r>
            <a:r>
              <a:rPr b="0" i="0" lang="en-US" sz="2700" u="none" cap="none" strike="noStrike">
                <a:solidFill>
                  <a:srgbClr val="000000"/>
                </a:solidFill>
                <a:latin typeface="Arial"/>
                <a:ea typeface="Arial"/>
                <a:cs typeface="Arial"/>
                <a:sym typeface="Arial"/>
              </a:rPr>
              <a:t>:</a:t>
            </a:r>
            <a:endParaRPr b="0" i="0" sz="2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a:p>
            <a:pPr indent="-400050" lvl="0" marL="457200" marR="0" rtl="0" algn="l">
              <a:lnSpc>
                <a:spcPct val="100000"/>
              </a:lnSpc>
              <a:spcBef>
                <a:spcPts val="0"/>
              </a:spcBef>
              <a:spcAft>
                <a:spcPts val="0"/>
              </a:spcAft>
              <a:buClr>
                <a:srgbClr val="000000"/>
              </a:buClr>
              <a:buSzPts val="2700"/>
              <a:buFont typeface="Arial"/>
              <a:buChar char="●"/>
            </a:pPr>
            <a:r>
              <a:rPr lang="en-US" sz="2700"/>
              <a:t>Racehorse, Row Start</a:t>
            </a:r>
            <a:endParaRPr b="0" i="0" sz="27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a:p>
            <a:pPr indent="-400050" lvl="0" marL="457200" marR="0" rtl="0" algn="l">
              <a:lnSpc>
                <a:spcPct val="100000"/>
              </a:lnSpc>
              <a:spcBef>
                <a:spcPts val="0"/>
              </a:spcBef>
              <a:spcAft>
                <a:spcPts val="0"/>
              </a:spcAft>
              <a:buClr>
                <a:srgbClr val="000000"/>
              </a:buClr>
              <a:buSzPts val="2700"/>
              <a:buFont typeface="Arial"/>
              <a:buChar char="●"/>
            </a:pPr>
            <a:r>
              <a:rPr lang="en-US" sz="2700"/>
              <a:t>Sequential </a:t>
            </a:r>
            <a:endParaRPr sz="2700"/>
          </a:p>
          <a:p>
            <a:pPr indent="-400050" lvl="0" marL="457200" marR="0" rtl="0" algn="l">
              <a:lnSpc>
                <a:spcPct val="100000"/>
              </a:lnSpc>
              <a:spcBef>
                <a:spcPts val="0"/>
              </a:spcBef>
              <a:spcAft>
                <a:spcPts val="0"/>
              </a:spcAft>
              <a:buSzPts val="2700"/>
              <a:buChar char="●"/>
            </a:pPr>
            <a:r>
              <a:rPr lang="en-US" sz="2700"/>
              <a:t>4 second handicap per row</a:t>
            </a:r>
            <a:endParaRPr sz="2700"/>
          </a:p>
          <a:p>
            <a:pPr indent="-400050" lvl="0" marL="457200" marR="0" rtl="0" algn="l">
              <a:lnSpc>
                <a:spcPct val="100000"/>
              </a:lnSpc>
              <a:spcBef>
                <a:spcPts val="0"/>
              </a:spcBef>
              <a:spcAft>
                <a:spcPts val="0"/>
              </a:spcAft>
              <a:buSzPts val="2700"/>
              <a:buChar char="●"/>
            </a:pPr>
            <a:r>
              <a:rPr lang="en-US" sz="2700"/>
              <a:t>WE ARE THE FLAGGERS</a:t>
            </a:r>
            <a:endParaRPr sz="2700"/>
          </a:p>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30d549adea6_0_5"/>
          <p:cNvSpPr txBox="1"/>
          <p:nvPr/>
        </p:nvSpPr>
        <p:spPr>
          <a:xfrm>
            <a:off x="1714500" y="476250"/>
            <a:ext cx="65865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lang="en-US" sz="3600" u="sng">
                <a:solidFill>
                  <a:srgbClr val="FF2600"/>
                </a:solidFill>
              </a:rPr>
              <a:t>Racehorse</a:t>
            </a:r>
            <a:r>
              <a:rPr b="0" i="0" lang="en-US" sz="3600" u="sng" cap="none" strike="noStrike">
                <a:solidFill>
                  <a:srgbClr val="FF2600"/>
                </a:solidFill>
                <a:latin typeface="Arial"/>
                <a:ea typeface="Arial"/>
                <a:cs typeface="Arial"/>
                <a:sym typeface="Arial"/>
              </a:rPr>
              <a:t> Start</a:t>
            </a:r>
            <a:endParaRPr b="0" i="0" sz="1400" u="none" cap="none" strike="noStrike">
              <a:solidFill>
                <a:srgbClr val="FF2600"/>
              </a:solidFill>
              <a:latin typeface="Arial"/>
              <a:ea typeface="Arial"/>
              <a:cs typeface="Arial"/>
              <a:sym typeface="Arial"/>
            </a:endParaRPr>
          </a:p>
        </p:txBody>
      </p:sp>
      <p:sp>
        <p:nvSpPr>
          <p:cNvPr id="435" name="Google Shape;435;g30d549adea6_0_5"/>
          <p:cNvSpPr txBox="1"/>
          <p:nvPr/>
        </p:nvSpPr>
        <p:spPr>
          <a:xfrm>
            <a:off x="1195387" y="1485900"/>
            <a:ext cx="7750200" cy="50943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2 - </a:t>
            </a:r>
            <a:r>
              <a:rPr lang="en-US" sz="2400">
                <a:solidFill>
                  <a:schemeClr val="dk1"/>
                </a:solidFill>
              </a:rPr>
              <a:t>2</a:t>
            </a:r>
            <a:r>
              <a:rPr b="0" i="0" lang="en-US" sz="2400" u="none" cap="none" strike="noStrike">
                <a:solidFill>
                  <a:schemeClr val="dk1"/>
                </a:solidFill>
                <a:latin typeface="Arial"/>
                <a:ea typeface="Arial"/>
                <a:cs typeface="Arial"/>
                <a:sym typeface="Arial"/>
              </a:rPr>
              <a:t> - 2 - </a:t>
            </a:r>
            <a:r>
              <a:rPr lang="en-US" sz="2400">
                <a:solidFill>
                  <a:schemeClr val="dk1"/>
                </a:solidFill>
              </a:rPr>
              <a:t>2</a:t>
            </a:r>
            <a:r>
              <a:rPr b="0" i="0" lang="en-US" sz="2400" u="none" cap="none" strike="noStrike">
                <a:solidFill>
                  <a:schemeClr val="dk1"/>
                </a:solidFill>
                <a:latin typeface="Arial"/>
                <a:ea typeface="Arial"/>
                <a:cs typeface="Arial"/>
                <a:sym typeface="Arial"/>
              </a:rPr>
              <a:t>  Spacing For 8 Plane Races</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Aircraft are spaced 400 feet apart</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Position Choice Given in Order of Speed</a:t>
            </a:r>
            <a:endParaRPr b="0" i="0" sz="1400" u="none" cap="none" strike="noStrike">
              <a:solidFill>
                <a:srgbClr val="000000"/>
              </a:solidFill>
              <a:latin typeface="Arial"/>
              <a:ea typeface="Arial"/>
              <a:cs typeface="Arial"/>
              <a:sym typeface="Arial"/>
            </a:endParaRPr>
          </a:p>
          <a:p>
            <a:pPr indent="-228600" lvl="1" marL="914400" marR="0" rtl="0" algn="l">
              <a:lnSpc>
                <a:spcPct val="8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Consider Wind Direction </a:t>
            </a:r>
            <a:endParaRPr b="0" i="0" sz="1400" u="none" cap="none" strike="noStrike">
              <a:solidFill>
                <a:srgbClr val="000000"/>
              </a:solidFill>
              <a:latin typeface="Arial"/>
              <a:ea typeface="Arial"/>
              <a:cs typeface="Arial"/>
              <a:sym typeface="Arial"/>
            </a:endParaRPr>
          </a:p>
          <a:p>
            <a:pPr indent="-228600" lvl="1" marL="914400" marR="0" rtl="0" algn="l">
              <a:lnSpc>
                <a:spcPct val="8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Know/Consider the Competition’s Performance</a:t>
            </a:r>
            <a:endParaRPr b="0" i="0" sz="1400" u="none" cap="none" strike="noStrike">
              <a:solidFill>
                <a:srgbClr val="000000"/>
              </a:solidFill>
              <a:latin typeface="Arial"/>
              <a:ea typeface="Arial"/>
              <a:cs typeface="Arial"/>
              <a:sym typeface="Arial"/>
            </a:endParaRPr>
          </a:p>
          <a:p>
            <a:pPr indent="-228600" lvl="1" marL="914400" marR="0" rtl="0" algn="l">
              <a:lnSpc>
                <a:spcPct val="8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Use Your Checklist</a:t>
            </a:r>
            <a:endParaRPr b="0" i="0" sz="1400" u="none" cap="none" strike="noStrike">
              <a:solidFill>
                <a:srgbClr val="000000"/>
              </a:solidFill>
              <a:latin typeface="Arial"/>
              <a:ea typeface="Arial"/>
              <a:cs typeface="Arial"/>
              <a:sym typeface="Arial"/>
            </a:endParaRPr>
          </a:p>
          <a:p>
            <a:pPr indent="-228600" lvl="1" marL="914400"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36" name="Google Shape;436;g30d549adea6_0_5"/>
          <p:cNvSpPr/>
          <p:nvPr/>
        </p:nvSpPr>
        <p:spPr>
          <a:xfrm>
            <a:off x="155370" y="152537"/>
            <a:ext cx="600" cy="3600"/>
          </a:xfrm>
          <a:custGeom>
            <a:rect b="b" l="l" r="r" t="t"/>
            <a:pathLst>
              <a:path extrusionOk="0" h="120000" w="120000">
                <a:moveTo>
                  <a:pt x="19138" y="60771"/>
                </a:moveTo>
                <a:lnTo>
                  <a:pt x="1339" y="36205"/>
                </a:lnTo>
                <a:lnTo>
                  <a:pt x="0" y="11543"/>
                </a:lnTo>
                <a:lnTo>
                  <a:pt x="7272" y="9871"/>
                </a:lnTo>
                <a:lnTo>
                  <a:pt x="17224" y="9067"/>
                </a:lnTo>
                <a:lnTo>
                  <a:pt x="33301" y="8745"/>
                </a:lnTo>
                <a:lnTo>
                  <a:pt x="37320" y="8520"/>
                </a:lnTo>
                <a:lnTo>
                  <a:pt x="40000" y="7395"/>
                </a:lnTo>
                <a:lnTo>
                  <a:pt x="49952" y="3311"/>
                </a:lnTo>
                <a:lnTo>
                  <a:pt x="59330" y="0"/>
                </a:lnTo>
                <a:lnTo>
                  <a:pt x="66602" y="2700"/>
                </a:lnTo>
                <a:lnTo>
                  <a:pt x="74258" y="4662"/>
                </a:lnTo>
                <a:lnTo>
                  <a:pt x="78660" y="7073"/>
                </a:lnTo>
                <a:lnTo>
                  <a:pt x="84401" y="9067"/>
                </a:lnTo>
                <a:lnTo>
                  <a:pt x="97990" y="8971"/>
                </a:lnTo>
                <a:lnTo>
                  <a:pt x="115406" y="10096"/>
                </a:lnTo>
                <a:lnTo>
                  <a:pt x="120000" y="11993"/>
                </a:lnTo>
                <a:lnTo>
                  <a:pt x="119043" y="27009"/>
                </a:lnTo>
                <a:lnTo>
                  <a:pt x="119043" y="30096"/>
                </a:lnTo>
                <a:lnTo>
                  <a:pt x="119043" y="34340"/>
                </a:lnTo>
                <a:lnTo>
                  <a:pt x="120000" y="35884"/>
                </a:lnTo>
                <a:lnTo>
                  <a:pt x="100669" y="60964"/>
                </a:lnTo>
                <a:lnTo>
                  <a:pt x="94736" y="70064"/>
                </a:lnTo>
                <a:lnTo>
                  <a:pt x="63923" y="120000"/>
                </a:lnTo>
                <a:lnTo>
                  <a:pt x="59330" y="119807"/>
                </a:lnTo>
                <a:lnTo>
                  <a:pt x="27177" y="70289"/>
                </a:lnTo>
                <a:lnTo>
                  <a:pt x="19138" y="60771"/>
                </a:lnTo>
                <a:close/>
              </a:path>
            </a:pathLst>
          </a:custGeom>
          <a:solidFill>
            <a:srgbClr val="FFFFCC"/>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437" name="Google Shape;437;g30d549adea6_0_5"/>
          <p:cNvSpPr/>
          <p:nvPr/>
        </p:nvSpPr>
        <p:spPr>
          <a:xfrm>
            <a:off x="1374500" y="1918525"/>
            <a:ext cx="7056600" cy="973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38" name="Google Shape;438;g30d549adea6_0_5"/>
          <p:cNvCxnSpPr/>
          <p:nvPr/>
        </p:nvCxnSpPr>
        <p:spPr>
          <a:xfrm>
            <a:off x="2201175" y="2401075"/>
            <a:ext cx="6229800" cy="8400"/>
          </a:xfrm>
          <a:prstGeom prst="straightConnector1">
            <a:avLst/>
          </a:prstGeom>
          <a:noFill/>
          <a:ln cap="flat" cmpd="sng" w="9525">
            <a:solidFill>
              <a:schemeClr val="dk1"/>
            </a:solidFill>
            <a:prstDash val="lgDash"/>
            <a:round/>
            <a:headEnd len="sm" w="sm" type="none"/>
            <a:tailEnd len="sm" w="sm" type="none"/>
          </a:ln>
        </p:spPr>
      </p:cxnSp>
      <p:sp>
        <p:nvSpPr>
          <p:cNvPr id="439" name="Google Shape;439;g30d549adea6_0_5"/>
          <p:cNvSpPr txBox="1"/>
          <p:nvPr/>
        </p:nvSpPr>
        <p:spPr>
          <a:xfrm rot="5400000">
            <a:off x="1345850" y="2176250"/>
            <a:ext cx="587100" cy="52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35</a:t>
            </a:r>
            <a:endParaRPr b="1" i="0" sz="2800" u="none" cap="none" strike="noStrike">
              <a:solidFill>
                <a:srgbClr val="000000"/>
              </a:solidFill>
              <a:latin typeface="Arial"/>
              <a:ea typeface="Arial"/>
              <a:cs typeface="Arial"/>
              <a:sym typeface="Arial"/>
            </a:endParaRPr>
          </a:p>
        </p:txBody>
      </p:sp>
      <p:pic>
        <p:nvPicPr>
          <p:cNvPr descr="Small airplane vector | Free SVG" id="440" name="Google Shape;440;g30d549adea6_0_5"/>
          <p:cNvPicPr preferRelativeResize="0"/>
          <p:nvPr/>
        </p:nvPicPr>
        <p:blipFill rotWithShape="1">
          <a:blip r:embed="rId3">
            <a:alphaModFix/>
          </a:blip>
          <a:srcRect b="0" l="0" r="0" t="0"/>
          <a:stretch/>
        </p:blipFill>
        <p:spPr>
          <a:xfrm rot="5400000">
            <a:off x="5881875" y="1952275"/>
            <a:ext cx="457200" cy="457200"/>
          </a:xfrm>
          <a:prstGeom prst="rect">
            <a:avLst/>
          </a:prstGeom>
          <a:noFill/>
          <a:ln>
            <a:noFill/>
          </a:ln>
        </p:spPr>
      </p:pic>
      <p:pic>
        <p:nvPicPr>
          <p:cNvPr descr="Small airplane vector | Free SVG" id="441" name="Google Shape;441;g30d549adea6_0_5"/>
          <p:cNvPicPr preferRelativeResize="0"/>
          <p:nvPr/>
        </p:nvPicPr>
        <p:blipFill rotWithShape="1">
          <a:blip r:embed="rId3">
            <a:alphaModFix/>
          </a:blip>
          <a:srcRect b="0" l="0" r="0" t="0"/>
          <a:stretch/>
        </p:blipFill>
        <p:spPr>
          <a:xfrm rot="5400000">
            <a:off x="5881875" y="2401075"/>
            <a:ext cx="457200" cy="457200"/>
          </a:xfrm>
          <a:prstGeom prst="rect">
            <a:avLst/>
          </a:prstGeom>
          <a:noFill/>
          <a:ln>
            <a:noFill/>
          </a:ln>
        </p:spPr>
      </p:pic>
      <p:pic>
        <p:nvPicPr>
          <p:cNvPr descr="Small airplane vector | Free SVG" id="442" name="Google Shape;442;g30d549adea6_0_5"/>
          <p:cNvPicPr preferRelativeResize="0"/>
          <p:nvPr/>
        </p:nvPicPr>
        <p:blipFill rotWithShape="1">
          <a:blip r:embed="rId3">
            <a:alphaModFix/>
          </a:blip>
          <a:srcRect b="0" l="0" r="0" t="0"/>
          <a:stretch/>
        </p:blipFill>
        <p:spPr>
          <a:xfrm rot="5400000">
            <a:off x="5127650" y="1948075"/>
            <a:ext cx="457200" cy="457200"/>
          </a:xfrm>
          <a:prstGeom prst="rect">
            <a:avLst/>
          </a:prstGeom>
          <a:noFill/>
          <a:ln>
            <a:noFill/>
          </a:ln>
        </p:spPr>
      </p:pic>
      <p:pic>
        <p:nvPicPr>
          <p:cNvPr descr="Small airplane vector | Free SVG" id="443" name="Google Shape;443;g30d549adea6_0_5"/>
          <p:cNvPicPr preferRelativeResize="0"/>
          <p:nvPr/>
        </p:nvPicPr>
        <p:blipFill rotWithShape="1">
          <a:blip r:embed="rId3">
            <a:alphaModFix/>
          </a:blip>
          <a:srcRect b="0" l="0" r="0" t="0"/>
          <a:stretch/>
        </p:blipFill>
        <p:spPr>
          <a:xfrm rot="5400000">
            <a:off x="4343400" y="1952275"/>
            <a:ext cx="457200" cy="457200"/>
          </a:xfrm>
          <a:prstGeom prst="rect">
            <a:avLst/>
          </a:prstGeom>
          <a:noFill/>
          <a:ln>
            <a:noFill/>
          </a:ln>
        </p:spPr>
      </p:pic>
      <p:pic>
        <p:nvPicPr>
          <p:cNvPr descr="Small airplane vector | Free SVG" id="444" name="Google Shape;444;g30d549adea6_0_5"/>
          <p:cNvPicPr preferRelativeResize="0"/>
          <p:nvPr/>
        </p:nvPicPr>
        <p:blipFill rotWithShape="1">
          <a:blip r:embed="rId3">
            <a:alphaModFix/>
          </a:blip>
          <a:srcRect b="0" l="0" r="0" t="0"/>
          <a:stretch/>
        </p:blipFill>
        <p:spPr>
          <a:xfrm rot="5400000">
            <a:off x="4343400" y="2401075"/>
            <a:ext cx="457200" cy="457200"/>
          </a:xfrm>
          <a:prstGeom prst="rect">
            <a:avLst/>
          </a:prstGeom>
          <a:noFill/>
          <a:ln>
            <a:noFill/>
          </a:ln>
        </p:spPr>
      </p:pic>
      <p:pic>
        <p:nvPicPr>
          <p:cNvPr descr="Small airplane vector | Free SVG" id="445" name="Google Shape;445;g30d549adea6_0_5"/>
          <p:cNvPicPr preferRelativeResize="0"/>
          <p:nvPr/>
        </p:nvPicPr>
        <p:blipFill rotWithShape="1">
          <a:blip r:embed="rId3">
            <a:alphaModFix/>
          </a:blip>
          <a:srcRect b="0" l="0" r="0" t="0"/>
          <a:stretch/>
        </p:blipFill>
        <p:spPr>
          <a:xfrm rot="5400000">
            <a:off x="5123375" y="2405275"/>
            <a:ext cx="457200" cy="457200"/>
          </a:xfrm>
          <a:prstGeom prst="rect">
            <a:avLst/>
          </a:prstGeom>
          <a:noFill/>
          <a:ln>
            <a:noFill/>
          </a:ln>
        </p:spPr>
      </p:pic>
      <p:pic>
        <p:nvPicPr>
          <p:cNvPr descr="Small airplane vector | Free SVG" id="446" name="Google Shape;446;g30d549adea6_0_5"/>
          <p:cNvPicPr preferRelativeResize="0"/>
          <p:nvPr/>
        </p:nvPicPr>
        <p:blipFill rotWithShape="1">
          <a:blip r:embed="rId3">
            <a:alphaModFix/>
          </a:blip>
          <a:srcRect b="0" l="0" r="0" t="0"/>
          <a:stretch/>
        </p:blipFill>
        <p:spPr>
          <a:xfrm rot="5400000">
            <a:off x="3643125" y="2434825"/>
            <a:ext cx="457200" cy="457200"/>
          </a:xfrm>
          <a:prstGeom prst="rect">
            <a:avLst/>
          </a:prstGeom>
          <a:noFill/>
          <a:ln>
            <a:noFill/>
          </a:ln>
        </p:spPr>
      </p:pic>
      <p:pic>
        <p:nvPicPr>
          <p:cNvPr descr="Small airplane vector | Free SVG" id="447" name="Google Shape;447;g30d549adea6_0_5"/>
          <p:cNvPicPr preferRelativeResize="0"/>
          <p:nvPr/>
        </p:nvPicPr>
        <p:blipFill rotWithShape="1">
          <a:blip r:embed="rId3">
            <a:alphaModFix/>
          </a:blip>
          <a:srcRect b="0" l="0" r="0" t="0"/>
          <a:stretch/>
        </p:blipFill>
        <p:spPr>
          <a:xfrm rot="5400000">
            <a:off x="3643125" y="1952275"/>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g30d549adea6_0_1714"/>
          <p:cNvSpPr txBox="1"/>
          <p:nvPr/>
        </p:nvSpPr>
        <p:spPr>
          <a:xfrm>
            <a:off x="1714500" y="275800"/>
            <a:ext cx="65865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Simultaneous Start</a:t>
            </a:r>
            <a:endParaRPr b="0" i="0" sz="3600" u="sng"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Runway/Launch Countdown </a:t>
            </a:r>
            <a:endParaRPr b="0" i="0" sz="1400" u="none" cap="none" strike="noStrike">
              <a:solidFill>
                <a:srgbClr val="000000"/>
              </a:solidFill>
              <a:latin typeface="Arial"/>
              <a:ea typeface="Arial"/>
              <a:cs typeface="Arial"/>
              <a:sym typeface="Arial"/>
            </a:endParaRPr>
          </a:p>
        </p:txBody>
      </p:sp>
      <p:sp>
        <p:nvSpPr>
          <p:cNvPr id="453" name="Google Shape;453;g30d549adea6_0_1714"/>
          <p:cNvSpPr txBox="1"/>
          <p:nvPr/>
        </p:nvSpPr>
        <p:spPr>
          <a:xfrm>
            <a:off x="572700" y="1317200"/>
            <a:ext cx="8310300" cy="4694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600"/>
              <a:buFont typeface="Arial"/>
              <a:buChar char="•"/>
            </a:pPr>
            <a:r>
              <a:rPr b="0" i="0" lang="en-US" sz="2600" u="none" cap="none" strike="noStrike">
                <a:solidFill>
                  <a:schemeClr val="dk1"/>
                </a:solidFill>
                <a:latin typeface="Arial"/>
                <a:ea typeface="Arial"/>
                <a:cs typeface="Arial"/>
                <a:sym typeface="Arial"/>
              </a:rPr>
              <a:t>Red flags will come up at T-5 minutes. Hand signals and radio calls will be made for subseque</a:t>
            </a:r>
            <a:r>
              <a:rPr lang="en-US" sz="2600">
                <a:solidFill>
                  <a:schemeClr val="dk1"/>
                </a:solidFill>
              </a:rPr>
              <a:t>nt minutes. </a:t>
            </a:r>
            <a:endParaRPr sz="2600">
              <a:solidFill>
                <a:schemeClr val="dk1"/>
              </a:solidFill>
            </a:endParaRPr>
          </a:p>
          <a:p>
            <a:pPr indent="-347662" lvl="0" marL="347662" marR="0" rtl="0" algn="l">
              <a:lnSpc>
                <a:spcPct val="100000"/>
              </a:lnSpc>
              <a:spcBef>
                <a:spcPts val="1200"/>
              </a:spcBef>
              <a:spcAft>
                <a:spcPts val="0"/>
              </a:spcAft>
              <a:buClr>
                <a:schemeClr val="dk1"/>
              </a:buClr>
              <a:buSzPts val="2600"/>
              <a:buFont typeface="Arial"/>
              <a:buChar char="•"/>
            </a:pPr>
            <a:r>
              <a:rPr lang="en-US" sz="2600">
                <a:solidFill>
                  <a:schemeClr val="dk1"/>
                </a:solidFill>
              </a:rPr>
              <a:t>ACKNOWLEDGE WITH RACE #</a:t>
            </a:r>
            <a:endParaRPr sz="2600">
              <a:solidFill>
                <a:schemeClr val="dk1"/>
              </a:solidFill>
            </a:endParaRPr>
          </a:p>
          <a:p>
            <a:pPr indent="-347662" lvl="0" marL="347662" marR="0" rtl="0" algn="l">
              <a:lnSpc>
                <a:spcPct val="100000"/>
              </a:lnSpc>
              <a:spcBef>
                <a:spcPts val="1200"/>
              </a:spcBef>
              <a:spcAft>
                <a:spcPts val="0"/>
              </a:spcAft>
              <a:buClr>
                <a:schemeClr val="dk1"/>
              </a:buClr>
              <a:buSzPts val="2600"/>
              <a:buFont typeface="Arial"/>
              <a:buChar char="•"/>
            </a:pPr>
            <a:r>
              <a:rPr lang="en-US" sz="2600">
                <a:solidFill>
                  <a:schemeClr val="dk1"/>
                </a:solidFill>
              </a:rPr>
              <a:t>Red Flag</a:t>
            </a:r>
            <a:r>
              <a:rPr b="0" i="0" lang="en-US" sz="2600" u="none" cap="none" strike="noStrike">
                <a:solidFill>
                  <a:schemeClr val="dk1"/>
                </a:solidFill>
                <a:latin typeface="Arial"/>
                <a:ea typeface="Arial"/>
                <a:cs typeface="Arial"/>
                <a:sym typeface="Arial"/>
              </a:rPr>
              <a:t> will be </a:t>
            </a:r>
            <a:r>
              <a:rPr lang="en-US" sz="2600">
                <a:solidFill>
                  <a:schemeClr val="dk1"/>
                </a:solidFill>
              </a:rPr>
              <a:t>joined</a:t>
            </a:r>
            <a:r>
              <a:rPr b="0" i="0" lang="en-US" sz="2600" u="none" cap="none" strike="noStrike">
                <a:solidFill>
                  <a:schemeClr val="dk1"/>
                </a:solidFill>
                <a:latin typeface="Arial"/>
                <a:ea typeface="Arial"/>
                <a:cs typeface="Arial"/>
                <a:sym typeface="Arial"/>
              </a:rPr>
              <a:t> by green flags at T-10 seconds. Drop of the green flag signal the start of the race</a:t>
            </a:r>
            <a:r>
              <a:rPr lang="en-US" sz="2600">
                <a:solidFill>
                  <a:schemeClr val="dk1"/>
                </a:solidFill>
              </a:rPr>
              <a:t> </a:t>
            </a:r>
            <a:r>
              <a:rPr b="1" lang="en-US" sz="2600">
                <a:solidFill>
                  <a:schemeClr val="dk1"/>
                </a:solidFill>
              </a:rPr>
              <a:t>for your row</a:t>
            </a:r>
            <a:endParaRPr b="0" i="0" sz="26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600"/>
              <a:buFont typeface="Arial"/>
              <a:buChar char="•"/>
            </a:pPr>
            <a:r>
              <a:rPr b="0" i="0" lang="en-US" sz="2600" u="none" cap="none" strike="noStrike">
                <a:solidFill>
                  <a:schemeClr val="dk1"/>
                </a:solidFill>
                <a:latin typeface="Arial"/>
                <a:ea typeface="Arial"/>
                <a:cs typeface="Arial"/>
                <a:sym typeface="Arial"/>
              </a:rPr>
              <a:t>The race begins </a:t>
            </a:r>
            <a:r>
              <a:rPr lang="en-US" sz="2600">
                <a:solidFill>
                  <a:schemeClr val="dk1"/>
                </a:solidFill>
              </a:rPr>
              <a:t>for </a:t>
            </a:r>
            <a:r>
              <a:rPr b="1" lang="en-US" sz="2600">
                <a:solidFill>
                  <a:schemeClr val="dk1"/>
                </a:solidFill>
              </a:rPr>
              <a:t>you </a:t>
            </a:r>
            <a:r>
              <a:rPr b="0" i="0" lang="en-US" sz="2600" u="none" cap="none" strike="noStrike">
                <a:solidFill>
                  <a:schemeClr val="dk1"/>
                </a:solidFill>
                <a:latin typeface="Arial"/>
                <a:ea typeface="Arial"/>
                <a:cs typeface="Arial"/>
                <a:sym typeface="Arial"/>
              </a:rPr>
              <a:t>when the green flag drops for yo</a:t>
            </a:r>
            <a:r>
              <a:rPr lang="en-US" sz="2600">
                <a:solidFill>
                  <a:schemeClr val="dk1"/>
                </a:solidFill>
              </a:rPr>
              <a:t>ur row</a:t>
            </a:r>
            <a:r>
              <a:rPr b="0" i="0" lang="en-US" sz="2600" u="none" cap="none" strike="noStrike">
                <a:solidFill>
                  <a:schemeClr val="dk1"/>
                </a:solidFill>
                <a:latin typeface="Arial"/>
                <a:ea typeface="Arial"/>
                <a:cs typeface="Arial"/>
                <a:sym typeface="Arial"/>
              </a:rPr>
              <a:t>. </a:t>
            </a:r>
            <a:r>
              <a:rPr lang="en-US" sz="2600">
                <a:solidFill>
                  <a:schemeClr val="dk1"/>
                </a:solidFill>
              </a:rPr>
              <a:t>Your</a:t>
            </a:r>
            <a:r>
              <a:rPr b="0" i="0" lang="en-US" sz="2600" u="none" cap="none" strike="noStrike">
                <a:solidFill>
                  <a:schemeClr val="dk1"/>
                </a:solidFill>
                <a:latin typeface="Arial"/>
                <a:ea typeface="Arial"/>
                <a:cs typeface="Arial"/>
                <a:sym typeface="Arial"/>
              </a:rPr>
              <a:t> starting time</a:t>
            </a:r>
            <a:r>
              <a:rPr lang="en-US" sz="2600">
                <a:solidFill>
                  <a:schemeClr val="dk1"/>
                </a:solidFill>
              </a:rPr>
              <a:t> will be adjusted by 4 seconds </a:t>
            </a:r>
            <a:endParaRPr sz="2600">
              <a:solidFill>
                <a:schemeClr val="dk1"/>
              </a:solidFill>
            </a:endParaRPr>
          </a:p>
          <a:p>
            <a:pPr indent="-347662" lvl="0" marL="347662" marR="0" rtl="0" algn="l">
              <a:lnSpc>
                <a:spcPct val="100000"/>
              </a:lnSpc>
              <a:spcBef>
                <a:spcPts val="1200"/>
              </a:spcBef>
              <a:spcAft>
                <a:spcPts val="0"/>
              </a:spcAft>
              <a:buClr>
                <a:schemeClr val="dk1"/>
              </a:buClr>
              <a:buSzPts val="2600"/>
              <a:buFont typeface="Arial"/>
              <a:buChar char="•"/>
            </a:pPr>
            <a:r>
              <a:rPr lang="en-US" sz="2600">
                <a:solidFill>
                  <a:schemeClr val="dk1"/>
                </a:solidFill>
              </a:rPr>
              <a:t>Timing </a:t>
            </a:r>
            <a:r>
              <a:rPr b="0" i="0" lang="en-US" sz="2600" u="none" cap="none" strike="noStrike">
                <a:solidFill>
                  <a:schemeClr val="dk1"/>
                </a:solidFill>
                <a:latin typeface="Arial"/>
                <a:ea typeface="Arial"/>
                <a:cs typeface="Arial"/>
                <a:sym typeface="Arial"/>
              </a:rPr>
              <a:t>be</a:t>
            </a:r>
            <a:r>
              <a:rPr lang="en-US" sz="2600">
                <a:solidFill>
                  <a:schemeClr val="dk1"/>
                </a:solidFill>
              </a:rPr>
              <a:t>gins </a:t>
            </a:r>
            <a:r>
              <a:rPr b="0" i="0" lang="en-US" sz="2600" u="none" cap="none" strike="noStrike">
                <a:solidFill>
                  <a:schemeClr val="dk1"/>
                </a:solidFill>
                <a:latin typeface="Arial"/>
                <a:ea typeface="Arial"/>
                <a:cs typeface="Arial"/>
                <a:sym typeface="Arial"/>
              </a:rPr>
              <a:t>from the time the first aircraft crosses the home pylon after the start lap</a:t>
            </a:r>
            <a:endParaRPr b="0" i="0" sz="26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600" u="none" cap="none" strike="noStrike">
              <a:solidFill>
                <a:schemeClr val="dk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g30d549adea6_0_1688"/>
          <p:cNvSpPr txBox="1"/>
          <p:nvPr/>
        </p:nvSpPr>
        <p:spPr>
          <a:xfrm>
            <a:off x="1714500" y="476250"/>
            <a:ext cx="6586500" cy="641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Start</a:t>
            </a:r>
            <a:endParaRPr b="0" i="0" sz="1400" u="none" cap="none" strike="noStrike">
              <a:solidFill>
                <a:srgbClr val="000000"/>
              </a:solidFill>
              <a:latin typeface="Arial"/>
              <a:ea typeface="Arial"/>
              <a:cs typeface="Arial"/>
              <a:sym typeface="Arial"/>
            </a:endParaRPr>
          </a:p>
        </p:txBody>
      </p:sp>
      <p:sp>
        <p:nvSpPr>
          <p:cNvPr id="459" name="Google Shape;459;g30d549adea6_0_1688"/>
          <p:cNvSpPr txBox="1"/>
          <p:nvPr/>
        </p:nvSpPr>
        <p:spPr>
          <a:xfrm>
            <a:off x="515425" y="1317200"/>
            <a:ext cx="8430300" cy="52629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2 - 2 - 2 - 2  Spacing For 8 Plane Races</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Position determined by speed</a:t>
            </a:r>
            <a:endParaRPr b="0" i="0" sz="1400" u="none" cap="none" strike="noStrike">
              <a:solidFill>
                <a:srgbClr val="000000"/>
              </a:solidFill>
              <a:latin typeface="Arial"/>
              <a:ea typeface="Arial"/>
              <a:cs typeface="Arial"/>
              <a:sym typeface="Arial"/>
            </a:endParaRPr>
          </a:p>
          <a:p>
            <a:pPr indent="-228600" lvl="1" marL="914400" marR="0" rtl="0" algn="l">
              <a:lnSpc>
                <a:spcPct val="8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Consider Wind Direction </a:t>
            </a:r>
            <a:endParaRPr b="0" i="0" sz="1400" u="none" cap="none" strike="noStrike">
              <a:solidFill>
                <a:srgbClr val="000000"/>
              </a:solidFill>
              <a:latin typeface="Arial"/>
              <a:ea typeface="Arial"/>
              <a:cs typeface="Arial"/>
              <a:sym typeface="Arial"/>
            </a:endParaRPr>
          </a:p>
          <a:p>
            <a:pPr indent="-228600" lvl="1" marL="914400" marR="0" rtl="0" algn="l">
              <a:lnSpc>
                <a:spcPct val="8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Know/Consider the Competition’s Performance</a:t>
            </a:r>
            <a:endParaRPr b="0" i="0" sz="1400" u="none" cap="none" strike="noStrike">
              <a:solidFill>
                <a:srgbClr val="000000"/>
              </a:solidFill>
              <a:latin typeface="Arial"/>
              <a:ea typeface="Arial"/>
              <a:cs typeface="Arial"/>
              <a:sym typeface="Arial"/>
            </a:endParaRPr>
          </a:p>
          <a:p>
            <a:pPr indent="-228600" lvl="1" marL="914400" marR="0" rtl="0" algn="l">
              <a:lnSpc>
                <a:spcPct val="8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Use Your Checklist</a:t>
            </a:r>
            <a:endParaRPr b="0" i="0" sz="1400" u="none" cap="none" strike="noStrike">
              <a:solidFill>
                <a:srgbClr val="000000"/>
              </a:solidFill>
              <a:latin typeface="Arial"/>
              <a:ea typeface="Arial"/>
              <a:cs typeface="Arial"/>
              <a:sym typeface="Arial"/>
            </a:endParaRPr>
          </a:p>
          <a:p>
            <a:pPr indent="-381000" lvl="0" marL="457200"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Normal interval time will be </a:t>
            </a:r>
            <a:r>
              <a:rPr lang="en-US" sz="2400">
                <a:solidFill>
                  <a:schemeClr val="dk1"/>
                </a:solidFill>
              </a:rPr>
              <a:t>4</a:t>
            </a:r>
            <a:r>
              <a:rPr b="0" i="0" lang="en-US" sz="2400" u="none" cap="none" strike="noStrike">
                <a:solidFill>
                  <a:schemeClr val="dk1"/>
                </a:solidFill>
                <a:latin typeface="Arial"/>
                <a:ea typeface="Arial"/>
                <a:cs typeface="Arial"/>
                <a:sym typeface="Arial"/>
              </a:rPr>
              <a:t> seconds, but may be between 3-10 seconds, predetermined by Ops Director/Starter</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60" name="Google Shape;460;g30d549adea6_0_1688"/>
          <p:cNvSpPr/>
          <p:nvPr/>
        </p:nvSpPr>
        <p:spPr>
          <a:xfrm>
            <a:off x="155370" y="152537"/>
            <a:ext cx="600" cy="3600"/>
          </a:xfrm>
          <a:custGeom>
            <a:rect b="b" l="l" r="r" t="t"/>
            <a:pathLst>
              <a:path extrusionOk="0" h="120000" w="120000">
                <a:moveTo>
                  <a:pt x="19138" y="60771"/>
                </a:moveTo>
                <a:lnTo>
                  <a:pt x="1339" y="36205"/>
                </a:lnTo>
                <a:lnTo>
                  <a:pt x="0" y="11543"/>
                </a:lnTo>
                <a:lnTo>
                  <a:pt x="7272" y="9871"/>
                </a:lnTo>
                <a:lnTo>
                  <a:pt x="17224" y="9067"/>
                </a:lnTo>
                <a:lnTo>
                  <a:pt x="33301" y="8745"/>
                </a:lnTo>
                <a:lnTo>
                  <a:pt x="37320" y="8520"/>
                </a:lnTo>
                <a:lnTo>
                  <a:pt x="40000" y="7395"/>
                </a:lnTo>
                <a:lnTo>
                  <a:pt x="49952" y="3311"/>
                </a:lnTo>
                <a:lnTo>
                  <a:pt x="59330" y="0"/>
                </a:lnTo>
                <a:lnTo>
                  <a:pt x="66602" y="2700"/>
                </a:lnTo>
                <a:lnTo>
                  <a:pt x="74258" y="4662"/>
                </a:lnTo>
                <a:lnTo>
                  <a:pt x="78660" y="7073"/>
                </a:lnTo>
                <a:lnTo>
                  <a:pt x="84401" y="9067"/>
                </a:lnTo>
                <a:lnTo>
                  <a:pt x="97990" y="8971"/>
                </a:lnTo>
                <a:lnTo>
                  <a:pt x="115406" y="10096"/>
                </a:lnTo>
                <a:lnTo>
                  <a:pt x="120000" y="11993"/>
                </a:lnTo>
                <a:lnTo>
                  <a:pt x="119043" y="27009"/>
                </a:lnTo>
                <a:lnTo>
                  <a:pt x="119043" y="30096"/>
                </a:lnTo>
                <a:lnTo>
                  <a:pt x="119043" y="34340"/>
                </a:lnTo>
                <a:lnTo>
                  <a:pt x="120000" y="35884"/>
                </a:lnTo>
                <a:lnTo>
                  <a:pt x="100669" y="60964"/>
                </a:lnTo>
                <a:lnTo>
                  <a:pt x="94736" y="70064"/>
                </a:lnTo>
                <a:lnTo>
                  <a:pt x="63923" y="120000"/>
                </a:lnTo>
                <a:lnTo>
                  <a:pt x="59330" y="119807"/>
                </a:lnTo>
                <a:lnTo>
                  <a:pt x="27177" y="70289"/>
                </a:lnTo>
                <a:lnTo>
                  <a:pt x="19138" y="60771"/>
                </a:lnTo>
                <a:close/>
              </a:path>
            </a:pathLst>
          </a:custGeom>
          <a:solidFill>
            <a:srgbClr val="FFFFCC"/>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461" name="Google Shape;461;g30d549adea6_0_1688"/>
          <p:cNvSpPr/>
          <p:nvPr/>
        </p:nvSpPr>
        <p:spPr>
          <a:xfrm>
            <a:off x="1374500" y="1918525"/>
            <a:ext cx="7056600" cy="973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62" name="Google Shape;462;g30d549adea6_0_1688"/>
          <p:cNvCxnSpPr/>
          <p:nvPr/>
        </p:nvCxnSpPr>
        <p:spPr>
          <a:xfrm>
            <a:off x="2201175" y="2401075"/>
            <a:ext cx="6229800" cy="8400"/>
          </a:xfrm>
          <a:prstGeom prst="straightConnector1">
            <a:avLst/>
          </a:prstGeom>
          <a:noFill/>
          <a:ln cap="flat" cmpd="sng" w="9525">
            <a:solidFill>
              <a:schemeClr val="dk1"/>
            </a:solidFill>
            <a:prstDash val="lgDash"/>
            <a:round/>
            <a:headEnd len="sm" w="sm" type="none"/>
            <a:tailEnd len="sm" w="sm" type="none"/>
          </a:ln>
        </p:spPr>
      </p:cxnSp>
      <p:sp>
        <p:nvSpPr>
          <p:cNvPr id="463" name="Google Shape;463;g30d549adea6_0_1688"/>
          <p:cNvSpPr txBox="1"/>
          <p:nvPr/>
        </p:nvSpPr>
        <p:spPr>
          <a:xfrm rot="5400000">
            <a:off x="1345850" y="2176250"/>
            <a:ext cx="587100" cy="52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35</a:t>
            </a:r>
            <a:endParaRPr b="1" i="0" sz="2800" u="none" cap="none" strike="noStrike">
              <a:solidFill>
                <a:srgbClr val="000000"/>
              </a:solidFill>
              <a:latin typeface="Arial"/>
              <a:ea typeface="Arial"/>
              <a:cs typeface="Arial"/>
              <a:sym typeface="Arial"/>
            </a:endParaRPr>
          </a:p>
        </p:txBody>
      </p:sp>
      <p:pic>
        <p:nvPicPr>
          <p:cNvPr descr="Small airplane vector | Free SVG" id="464" name="Google Shape;464;g30d549adea6_0_1688"/>
          <p:cNvPicPr preferRelativeResize="0"/>
          <p:nvPr/>
        </p:nvPicPr>
        <p:blipFill rotWithShape="1">
          <a:blip r:embed="rId3">
            <a:alphaModFix/>
          </a:blip>
          <a:srcRect b="0" l="0" r="0" t="0"/>
          <a:stretch/>
        </p:blipFill>
        <p:spPr>
          <a:xfrm rot="5400000">
            <a:off x="5881875" y="1952275"/>
            <a:ext cx="457200" cy="457200"/>
          </a:xfrm>
          <a:prstGeom prst="rect">
            <a:avLst/>
          </a:prstGeom>
          <a:noFill/>
          <a:ln>
            <a:noFill/>
          </a:ln>
        </p:spPr>
      </p:pic>
      <p:pic>
        <p:nvPicPr>
          <p:cNvPr descr="Small airplane vector | Free SVG" id="465" name="Google Shape;465;g30d549adea6_0_1688"/>
          <p:cNvPicPr preferRelativeResize="0"/>
          <p:nvPr/>
        </p:nvPicPr>
        <p:blipFill rotWithShape="1">
          <a:blip r:embed="rId3">
            <a:alphaModFix/>
          </a:blip>
          <a:srcRect b="0" l="0" r="0" t="0"/>
          <a:stretch/>
        </p:blipFill>
        <p:spPr>
          <a:xfrm rot="5400000">
            <a:off x="5881875" y="2401075"/>
            <a:ext cx="457200" cy="457200"/>
          </a:xfrm>
          <a:prstGeom prst="rect">
            <a:avLst/>
          </a:prstGeom>
          <a:noFill/>
          <a:ln>
            <a:noFill/>
          </a:ln>
        </p:spPr>
      </p:pic>
      <p:pic>
        <p:nvPicPr>
          <p:cNvPr descr="Small airplane vector | Free SVG" id="466" name="Google Shape;466;g30d549adea6_0_1688"/>
          <p:cNvPicPr preferRelativeResize="0"/>
          <p:nvPr/>
        </p:nvPicPr>
        <p:blipFill rotWithShape="1">
          <a:blip r:embed="rId3">
            <a:alphaModFix/>
          </a:blip>
          <a:srcRect b="0" l="0" r="0" t="0"/>
          <a:stretch/>
        </p:blipFill>
        <p:spPr>
          <a:xfrm rot="5400000">
            <a:off x="5203850" y="1952275"/>
            <a:ext cx="457200" cy="457200"/>
          </a:xfrm>
          <a:prstGeom prst="rect">
            <a:avLst/>
          </a:prstGeom>
          <a:noFill/>
          <a:ln>
            <a:noFill/>
          </a:ln>
        </p:spPr>
      </p:pic>
      <p:pic>
        <p:nvPicPr>
          <p:cNvPr descr="Small airplane vector | Free SVG" id="467" name="Google Shape;467;g30d549adea6_0_1688"/>
          <p:cNvPicPr preferRelativeResize="0"/>
          <p:nvPr/>
        </p:nvPicPr>
        <p:blipFill rotWithShape="1">
          <a:blip r:embed="rId3">
            <a:alphaModFix/>
          </a:blip>
          <a:srcRect b="0" l="0" r="0" t="0"/>
          <a:stretch/>
        </p:blipFill>
        <p:spPr>
          <a:xfrm rot="5400000">
            <a:off x="4525825" y="1952275"/>
            <a:ext cx="457200" cy="457200"/>
          </a:xfrm>
          <a:prstGeom prst="rect">
            <a:avLst/>
          </a:prstGeom>
          <a:noFill/>
          <a:ln>
            <a:noFill/>
          </a:ln>
        </p:spPr>
      </p:pic>
      <p:pic>
        <p:nvPicPr>
          <p:cNvPr descr="Small airplane vector | Free SVG" id="468" name="Google Shape;468;g30d549adea6_0_1688"/>
          <p:cNvPicPr preferRelativeResize="0"/>
          <p:nvPr/>
        </p:nvPicPr>
        <p:blipFill rotWithShape="1">
          <a:blip r:embed="rId3">
            <a:alphaModFix/>
          </a:blip>
          <a:srcRect b="0" l="0" r="0" t="0"/>
          <a:stretch/>
        </p:blipFill>
        <p:spPr>
          <a:xfrm rot="5400000">
            <a:off x="4525825" y="2401075"/>
            <a:ext cx="457200" cy="457200"/>
          </a:xfrm>
          <a:prstGeom prst="rect">
            <a:avLst/>
          </a:prstGeom>
          <a:noFill/>
          <a:ln>
            <a:noFill/>
          </a:ln>
        </p:spPr>
      </p:pic>
      <p:pic>
        <p:nvPicPr>
          <p:cNvPr descr="Small airplane vector | Free SVG" id="469" name="Google Shape;469;g30d549adea6_0_1688"/>
          <p:cNvPicPr preferRelativeResize="0"/>
          <p:nvPr/>
        </p:nvPicPr>
        <p:blipFill rotWithShape="1">
          <a:blip r:embed="rId3">
            <a:alphaModFix/>
          </a:blip>
          <a:srcRect b="0" l="0" r="0" t="0"/>
          <a:stretch/>
        </p:blipFill>
        <p:spPr>
          <a:xfrm rot="5400000">
            <a:off x="5203850" y="2401075"/>
            <a:ext cx="457200" cy="457200"/>
          </a:xfrm>
          <a:prstGeom prst="rect">
            <a:avLst/>
          </a:prstGeom>
          <a:noFill/>
          <a:ln>
            <a:noFill/>
          </a:ln>
        </p:spPr>
      </p:pic>
      <p:pic>
        <p:nvPicPr>
          <p:cNvPr descr="Small airplane vector | Free SVG" id="470" name="Google Shape;470;g30d549adea6_0_1688"/>
          <p:cNvPicPr preferRelativeResize="0"/>
          <p:nvPr/>
        </p:nvPicPr>
        <p:blipFill rotWithShape="1">
          <a:blip r:embed="rId3">
            <a:alphaModFix/>
          </a:blip>
          <a:srcRect b="0" l="0" r="0" t="0"/>
          <a:stretch/>
        </p:blipFill>
        <p:spPr>
          <a:xfrm rot="5400000">
            <a:off x="3847800" y="2401075"/>
            <a:ext cx="457200" cy="457200"/>
          </a:xfrm>
          <a:prstGeom prst="rect">
            <a:avLst/>
          </a:prstGeom>
          <a:noFill/>
          <a:ln>
            <a:noFill/>
          </a:ln>
        </p:spPr>
      </p:pic>
      <p:pic>
        <p:nvPicPr>
          <p:cNvPr descr="Small airplane vector | Free SVG" id="471" name="Google Shape;471;g30d549adea6_0_1688"/>
          <p:cNvPicPr preferRelativeResize="0"/>
          <p:nvPr/>
        </p:nvPicPr>
        <p:blipFill rotWithShape="1">
          <a:blip r:embed="rId3">
            <a:alphaModFix/>
          </a:blip>
          <a:srcRect b="0" l="0" r="0" t="0"/>
          <a:stretch/>
        </p:blipFill>
        <p:spPr>
          <a:xfrm rot="5400000">
            <a:off x="3847800" y="1952275"/>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g30d549adea6_0_1707"/>
          <p:cNvSpPr txBox="1"/>
          <p:nvPr/>
        </p:nvSpPr>
        <p:spPr>
          <a:xfrm>
            <a:off x="1714500" y="175575"/>
            <a:ext cx="65865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Show Day Start</a:t>
            </a:r>
            <a:endParaRPr b="0" i="0" sz="3600" u="sng"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Runway/Launch Countdown </a:t>
            </a:r>
            <a:endParaRPr b="0" i="0" sz="1400" u="none" cap="none" strike="noStrike">
              <a:solidFill>
                <a:srgbClr val="000000"/>
              </a:solidFill>
              <a:latin typeface="Arial"/>
              <a:ea typeface="Arial"/>
              <a:cs typeface="Arial"/>
              <a:sym typeface="Arial"/>
            </a:endParaRPr>
          </a:p>
        </p:txBody>
      </p:sp>
      <p:sp>
        <p:nvSpPr>
          <p:cNvPr id="477" name="Google Shape;477;g30d549adea6_0_1707"/>
          <p:cNvSpPr txBox="1"/>
          <p:nvPr/>
        </p:nvSpPr>
        <p:spPr>
          <a:xfrm>
            <a:off x="386575" y="1274250"/>
            <a:ext cx="8496300" cy="5383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The red flag will come up at T-5 minutes. It will be replaced by the green flag at T-10 seconds. </a:t>
            </a:r>
            <a:endParaRPr b="0" i="0" sz="2400" u="none" cap="none" strike="noStrike">
              <a:solidFill>
                <a:schemeClr val="dk1"/>
              </a:solidFill>
              <a:latin typeface="Arial"/>
              <a:ea typeface="Arial"/>
              <a:cs typeface="Arial"/>
              <a:sym typeface="Arial"/>
            </a:endParaRPr>
          </a:p>
          <a:p>
            <a:pPr indent="-393700" lvl="0" marL="457200" marR="0" rtl="0" algn="l">
              <a:lnSpc>
                <a:spcPct val="100000"/>
              </a:lnSpc>
              <a:spcBef>
                <a:spcPts val="1200"/>
              </a:spcBef>
              <a:spcAft>
                <a:spcPts val="0"/>
              </a:spcAft>
              <a:buClr>
                <a:schemeClr val="dk1"/>
              </a:buClr>
              <a:buSzPts val="2600"/>
              <a:buFont typeface="Arial"/>
              <a:buChar char="•"/>
            </a:pPr>
            <a:r>
              <a:rPr b="0" i="0" lang="en-US" sz="2600" u="none" cap="none" strike="noStrike">
                <a:solidFill>
                  <a:schemeClr val="dk1"/>
                </a:solidFill>
                <a:latin typeface="Arial"/>
                <a:ea typeface="Arial"/>
                <a:cs typeface="Arial"/>
                <a:sym typeface="Arial"/>
              </a:rPr>
              <a:t>Each row will be started with subsequent green flag drops for their row.</a:t>
            </a:r>
            <a:endParaRPr b="0" i="0" sz="2600" u="none" cap="none" strike="noStrike">
              <a:solidFill>
                <a:schemeClr val="dk1"/>
              </a:solidFill>
              <a:latin typeface="Arial"/>
              <a:ea typeface="Arial"/>
              <a:cs typeface="Arial"/>
              <a:sym typeface="Arial"/>
            </a:endParaRPr>
          </a:p>
          <a:p>
            <a:pPr indent="-355600" lvl="1" marL="914400" marR="0" rtl="0" algn="l">
              <a:lnSpc>
                <a:spcPct val="100000"/>
              </a:lnSpc>
              <a:spcBef>
                <a:spcPts val="12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The first drop of the green flag signals the start of row 1 launch. </a:t>
            </a:r>
            <a:endParaRPr b="0" i="0" sz="2000" u="none" cap="none" strike="noStrike">
              <a:solidFill>
                <a:schemeClr val="dk1"/>
              </a:solidFill>
              <a:highlight>
                <a:srgbClr val="F6B26B"/>
              </a:highlight>
              <a:latin typeface="Arial"/>
              <a:ea typeface="Arial"/>
              <a:cs typeface="Arial"/>
              <a:sym typeface="Arial"/>
            </a:endParaRPr>
          </a:p>
          <a:p>
            <a:pPr indent="-355600" lvl="1" marL="914400" marR="0" rtl="0" algn="l">
              <a:lnSpc>
                <a:spcPct val="100000"/>
              </a:lnSpc>
              <a:spcBef>
                <a:spcPts val="12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The green flag will be raised again and dropped to signal row 2 launch.</a:t>
            </a:r>
            <a:endParaRPr b="0" i="0" sz="2000" u="none" cap="none" strike="noStrike">
              <a:solidFill>
                <a:schemeClr val="dk1"/>
              </a:solidFill>
              <a:highlight>
                <a:srgbClr val="F6B26B"/>
              </a:highlight>
              <a:latin typeface="Arial"/>
              <a:ea typeface="Arial"/>
              <a:cs typeface="Arial"/>
              <a:sym typeface="Arial"/>
            </a:endParaRPr>
          </a:p>
          <a:p>
            <a:pPr indent="-355600" lvl="1" marL="914400" marR="0" rtl="0" algn="l">
              <a:lnSpc>
                <a:spcPct val="100000"/>
              </a:lnSpc>
              <a:spcBef>
                <a:spcPts val="12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The green flag will be raised again and dropped to signal row 3 launch.</a:t>
            </a:r>
            <a:endParaRPr b="0" i="0" sz="2000" u="none" cap="none" strike="noStrike">
              <a:solidFill>
                <a:schemeClr val="dk1"/>
              </a:solidFill>
              <a:highlight>
                <a:srgbClr val="F6B26B"/>
              </a:highlight>
              <a:latin typeface="Arial"/>
              <a:ea typeface="Arial"/>
              <a:cs typeface="Arial"/>
              <a:sym typeface="Arial"/>
            </a:endParaRPr>
          </a:p>
          <a:p>
            <a:pPr indent="-355600" lvl="1" marL="914400" marR="0" rtl="0" algn="l">
              <a:lnSpc>
                <a:spcPct val="100000"/>
              </a:lnSpc>
              <a:spcBef>
                <a:spcPts val="12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The green flag will be raised again and dropped to signal row 4 launch.</a:t>
            </a:r>
            <a:endParaRPr b="0" i="0" sz="2000" u="none" cap="none" strike="noStrike">
              <a:solidFill>
                <a:schemeClr val="dk1"/>
              </a:solidFill>
              <a:highlight>
                <a:srgbClr val="F6B26B"/>
              </a:highlight>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162"/>
          <p:cNvSpPr txBox="1"/>
          <p:nvPr/>
        </p:nvSpPr>
        <p:spPr>
          <a:xfrm>
            <a:off x="1714500" y="476250"/>
            <a:ext cx="65865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Runway/Launch “Delay” </a:t>
            </a:r>
            <a:endParaRPr b="0" i="0" sz="1400" u="none" cap="none" strike="noStrike">
              <a:solidFill>
                <a:srgbClr val="000000"/>
              </a:solidFill>
              <a:latin typeface="Arial"/>
              <a:ea typeface="Arial"/>
              <a:cs typeface="Arial"/>
              <a:sym typeface="Arial"/>
            </a:endParaRPr>
          </a:p>
        </p:txBody>
      </p:sp>
      <p:sp>
        <p:nvSpPr>
          <p:cNvPr id="483" name="Google Shape;483;p162"/>
          <p:cNvSpPr txBox="1"/>
          <p:nvPr/>
        </p:nvSpPr>
        <p:spPr>
          <a:xfrm>
            <a:off x="1132662" y="972800"/>
            <a:ext cx="7750200" cy="5094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000" u="none" cap="none" strike="noStrike">
                <a:solidFill>
                  <a:schemeClr val="dk1"/>
                </a:solidFill>
                <a:latin typeface="Arial"/>
                <a:ea typeface="Arial"/>
                <a:cs typeface="Arial"/>
                <a:sym typeface="Arial"/>
              </a:rPr>
              <a:t>If the start is delayed for any reason, a command will be broadcast on the race frequency “DELAY DELAY DELAY”</a:t>
            </a:r>
            <a:endParaRPr b="0" i="0" sz="1400" u="none" cap="none" strike="noStrike">
              <a:solidFill>
                <a:srgbClr val="000000"/>
              </a:solidFill>
              <a:latin typeface="Arial"/>
              <a:ea typeface="Arial"/>
              <a:cs typeface="Arial"/>
              <a:sym typeface="Arial"/>
            </a:endParaRPr>
          </a:p>
          <a:p>
            <a:pPr indent="-347662" lvl="1" marL="347662" marR="0" rtl="0" algn="l">
              <a:lnSpc>
                <a:spcPct val="100000"/>
              </a:lnSpc>
              <a:spcBef>
                <a:spcPts val="1200"/>
              </a:spcBef>
              <a:spcAft>
                <a:spcPts val="0"/>
              </a:spcAft>
              <a:buClr>
                <a:schemeClr val="dk1"/>
              </a:buClr>
              <a:buSzPts val="2400"/>
              <a:buFont typeface="Arial"/>
              <a:buChar char="•"/>
            </a:pPr>
            <a:r>
              <a:rPr b="0" i="0" lang="en-US" sz="2000" u="none" cap="none" strike="noStrike">
                <a:solidFill>
                  <a:schemeClr val="dk1"/>
                </a:solidFill>
                <a:latin typeface="Arial"/>
                <a:ea typeface="Arial"/>
                <a:cs typeface="Arial"/>
                <a:sym typeface="Arial"/>
              </a:rPr>
              <a:t>The delay time will be determined and broadcast on the race frequency asap.  </a:t>
            </a:r>
            <a:endParaRPr b="0" i="0" sz="1400" u="none" cap="none" strike="noStrike">
              <a:solidFill>
                <a:srgbClr val="000000"/>
              </a:solidFill>
              <a:latin typeface="Arial"/>
              <a:ea typeface="Arial"/>
              <a:cs typeface="Arial"/>
              <a:sym typeface="Arial"/>
            </a:endParaRPr>
          </a:p>
          <a:p>
            <a:pPr indent="-347662" lvl="1" marL="347662" marR="0" rtl="0" algn="l">
              <a:lnSpc>
                <a:spcPct val="100000"/>
              </a:lnSpc>
              <a:spcBef>
                <a:spcPts val="1200"/>
              </a:spcBef>
              <a:spcAft>
                <a:spcPts val="0"/>
              </a:spcAft>
              <a:buClr>
                <a:schemeClr val="dk1"/>
              </a:buClr>
              <a:buSzPts val="2400"/>
              <a:buFont typeface="Arial"/>
              <a:buChar char="•"/>
            </a:pPr>
            <a:r>
              <a:rPr b="0" i="0" lang="en-US" sz="2000" u="none" cap="none" strike="noStrike">
                <a:solidFill>
                  <a:schemeClr val="dk1"/>
                </a:solidFill>
                <a:latin typeface="Arial"/>
                <a:ea typeface="Arial"/>
                <a:cs typeface="Arial"/>
                <a:sym typeface="Arial"/>
              </a:rPr>
              <a:t>The delay can only occur between T-5 mins and T- 10 seconds.</a:t>
            </a:r>
            <a:endParaRPr b="0" i="0" sz="1400" u="none" cap="none" strike="noStrike">
              <a:solidFill>
                <a:srgbClr val="000000"/>
              </a:solidFill>
              <a:latin typeface="Arial"/>
              <a:ea typeface="Arial"/>
              <a:cs typeface="Arial"/>
              <a:sym typeface="Arial"/>
            </a:endParaRPr>
          </a:p>
          <a:p>
            <a:pPr indent="-347662" lvl="1" marL="347662" marR="0" rtl="0" algn="l">
              <a:lnSpc>
                <a:spcPct val="100000"/>
              </a:lnSpc>
              <a:spcBef>
                <a:spcPts val="1200"/>
              </a:spcBef>
              <a:spcAft>
                <a:spcPts val="0"/>
              </a:spcAft>
              <a:buClr>
                <a:schemeClr val="dk1"/>
              </a:buClr>
              <a:buSzPts val="2400"/>
              <a:buFont typeface="Arial"/>
              <a:buChar char="•"/>
            </a:pPr>
            <a:r>
              <a:rPr b="0" i="0" lang="en-US" sz="2000" u="none" cap="none" strike="noStrike">
                <a:solidFill>
                  <a:schemeClr val="dk1"/>
                </a:solidFill>
                <a:latin typeface="Arial"/>
                <a:ea typeface="Arial"/>
                <a:cs typeface="Arial"/>
                <a:sym typeface="Arial"/>
              </a:rPr>
              <a:t>Raising of the green flag will cancel any “delays.”</a:t>
            </a:r>
            <a:endParaRPr b="0" i="0" sz="2000" u="none" cap="none" strike="noStrike">
              <a:solidFill>
                <a:schemeClr val="dk1"/>
              </a:solidFill>
              <a:latin typeface="Arial"/>
              <a:ea typeface="Arial"/>
              <a:cs typeface="Arial"/>
              <a:sym typeface="Arial"/>
            </a:endParaRPr>
          </a:p>
          <a:p>
            <a:pPr indent="-347662" lvl="1" marL="347662" marR="0" rtl="0" algn="l">
              <a:lnSpc>
                <a:spcPct val="100000"/>
              </a:lnSpc>
              <a:spcBef>
                <a:spcPts val="1200"/>
              </a:spcBef>
              <a:spcAft>
                <a:spcPts val="0"/>
              </a:spcAft>
              <a:buClr>
                <a:schemeClr val="dk1"/>
              </a:buClr>
              <a:buSzPts val="2400"/>
              <a:buFont typeface="Arial"/>
              <a:buChar char="•"/>
            </a:pPr>
            <a:r>
              <a:rPr b="0" i="0" lang="en-US" sz="2000" u="none" cap="none" strike="noStrike">
                <a:solidFill>
                  <a:schemeClr val="dk1"/>
                </a:solidFill>
                <a:latin typeface="Arial"/>
                <a:ea typeface="Arial"/>
                <a:cs typeface="Arial"/>
                <a:sym typeface="Arial"/>
              </a:rPr>
              <a:t>Any pilot, the ops director, or race control may initiate a delay.</a:t>
            </a:r>
            <a:r>
              <a:rPr b="0" i="0" lang="en-US" sz="2400" u="none" cap="none" strike="noStrike">
                <a:solidFill>
                  <a:schemeClr val="dk1"/>
                </a:solidFill>
                <a:latin typeface="Arial"/>
                <a:ea typeface="Arial"/>
                <a:cs typeface="Arial"/>
                <a:sym typeface="Arial"/>
              </a:rPr>
              <a:t>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g30d549adea6_0_1729"/>
          <p:cNvSpPr txBox="1"/>
          <p:nvPr/>
        </p:nvSpPr>
        <p:spPr>
          <a:xfrm>
            <a:off x="1714500" y="476250"/>
            <a:ext cx="65865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Race “Abort” </a:t>
            </a:r>
            <a:endParaRPr b="0" i="0" sz="1400" u="none" cap="none" strike="noStrike">
              <a:solidFill>
                <a:srgbClr val="000000"/>
              </a:solidFill>
              <a:latin typeface="Arial"/>
              <a:ea typeface="Arial"/>
              <a:cs typeface="Arial"/>
              <a:sym typeface="Arial"/>
            </a:endParaRPr>
          </a:p>
        </p:txBody>
      </p:sp>
      <p:sp>
        <p:nvSpPr>
          <p:cNvPr id="489" name="Google Shape;489;g30d549adea6_0_1729"/>
          <p:cNvSpPr txBox="1"/>
          <p:nvPr/>
        </p:nvSpPr>
        <p:spPr>
          <a:xfrm>
            <a:off x="429525" y="753725"/>
            <a:ext cx="8453400" cy="5465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600"/>
              <a:buFont typeface="Arial"/>
              <a:buChar char="•"/>
            </a:pPr>
            <a:r>
              <a:rPr b="0" i="0" lang="en-US" sz="2000" u="none" cap="none" strike="noStrike">
                <a:solidFill>
                  <a:schemeClr val="dk1"/>
                </a:solidFill>
                <a:latin typeface="Arial"/>
                <a:ea typeface="Arial"/>
                <a:cs typeface="Arial"/>
                <a:sym typeface="Arial"/>
              </a:rPr>
              <a:t>If the start is aborted for any reason, a command will be broadcast on the race frequency “ABORT ABORT ABORT”</a:t>
            </a:r>
            <a:endParaRPr b="0" i="0" sz="1600" u="none" cap="none" strike="noStrike">
              <a:solidFill>
                <a:srgbClr val="000000"/>
              </a:solidFill>
              <a:latin typeface="Arial"/>
              <a:ea typeface="Arial"/>
              <a:cs typeface="Arial"/>
              <a:sym typeface="Arial"/>
            </a:endParaRPr>
          </a:p>
          <a:p>
            <a:pPr indent="-347662" lvl="1" marL="347662" marR="0" rtl="0" algn="l">
              <a:lnSpc>
                <a:spcPct val="100000"/>
              </a:lnSpc>
              <a:spcBef>
                <a:spcPts val="1200"/>
              </a:spcBef>
              <a:spcAft>
                <a:spcPts val="0"/>
              </a:spcAft>
              <a:buClr>
                <a:schemeClr val="dk1"/>
              </a:buClr>
              <a:buSzPts val="2600"/>
              <a:buFont typeface="Arial"/>
              <a:buChar char="•"/>
            </a:pPr>
            <a:r>
              <a:rPr b="0" i="0" lang="en-US" sz="2000" u="none" cap="none" strike="noStrike">
                <a:solidFill>
                  <a:schemeClr val="dk1"/>
                </a:solidFill>
                <a:latin typeface="Arial"/>
                <a:ea typeface="Arial"/>
                <a:cs typeface="Arial"/>
                <a:sym typeface="Arial"/>
              </a:rPr>
              <a:t>The command to ABORT immediately cancels the race.  </a:t>
            </a:r>
            <a:endParaRPr b="0" i="0" sz="1600" u="none" cap="none" strike="noStrike">
              <a:solidFill>
                <a:srgbClr val="000000"/>
              </a:solidFill>
              <a:latin typeface="Arial"/>
              <a:ea typeface="Arial"/>
              <a:cs typeface="Arial"/>
              <a:sym typeface="Arial"/>
            </a:endParaRPr>
          </a:p>
          <a:p>
            <a:pPr indent="-347662" lvl="1" marL="347662" marR="0" rtl="0" algn="l">
              <a:lnSpc>
                <a:spcPct val="100000"/>
              </a:lnSpc>
              <a:spcBef>
                <a:spcPts val="1200"/>
              </a:spcBef>
              <a:spcAft>
                <a:spcPts val="0"/>
              </a:spcAft>
              <a:buClr>
                <a:schemeClr val="dk1"/>
              </a:buClr>
              <a:buSzPts val="2600"/>
              <a:buFont typeface="Arial"/>
              <a:buChar char="•"/>
            </a:pPr>
            <a:r>
              <a:rPr b="0" i="0" lang="en-US" sz="2000" u="none" cap="none" strike="noStrike">
                <a:solidFill>
                  <a:schemeClr val="dk1"/>
                </a:solidFill>
                <a:latin typeface="Arial"/>
                <a:ea typeface="Arial"/>
                <a:cs typeface="Arial"/>
                <a:sym typeface="Arial"/>
              </a:rPr>
              <a:t>The abort can only occur after T-10 seconds.</a:t>
            </a:r>
            <a:endParaRPr b="0" i="0" sz="1600" u="none" cap="none" strike="noStrike">
              <a:solidFill>
                <a:srgbClr val="000000"/>
              </a:solidFill>
              <a:latin typeface="Arial"/>
              <a:ea typeface="Arial"/>
              <a:cs typeface="Arial"/>
              <a:sym typeface="Arial"/>
            </a:endParaRPr>
          </a:p>
          <a:p>
            <a:pPr indent="-347662" lvl="1" marL="347662" marR="0" rtl="0" algn="l">
              <a:lnSpc>
                <a:spcPct val="100000"/>
              </a:lnSpc>
              <a:spcBef>
                <a:spcPts val="1200"/>
              </a:spcBef>
              <a:spcAft>
                <a:spcPts val="0"/>
              </a:spcAft>
              <a:buClr>
                <a:schemeClr val="dk1"/>
              </a:buClr>
              <a:buSzPts val="2600"/>
              <a:buFont typeface="Arial"/>
              <a:buChar char="•"/>
            </a:pPr>
            <a:r>
              <a:rPr b="0" i="0" lang="en-US" sz="2000" u="none" cap="none" strike="noStrike">
                <a:solidFill>
                  <a:schemeClr val="dk1"/>
                </a:solidFill>
                <a:latin typeface="Arial"/>
                <a:ea typeface="Arial"/>
                <a:cs typeface="Arial"/>
                <a:sym typeface="Arial"/>
              </a:rPr>
              <a:t>After hearing the command to “Abort”, the race pilot will immediately shut down their engine, and put their stick hand thumb in the top of the canopy.</a:t>
            </a:r>
            <a:endParaRPr b="0" i="0" sz="1600" u="none" cap="none" strike="noStrike">
              <a:solidFill>
                <a:srgbClr val="000000"/>
              </a:solidFill>
              <a:latin typeface="Arial"/>
              <a:ea typeface="Arial"/>
              <a:cs typeface="Arial"/>
              <a:sym typeface="Arial"/>
            </a:endParaRPr>
          </a:p>
          <a:p>
            <a:pPr indent="-347662" lvl="1" marL="347662" marR="0" rtl="0" algn="l">
              <a:lnSpc>
                <a:spcPct val="100000"/>
              </a:lnSpc>
              <a:spcBef>
                <a:spcPts val="1200"/>
              </a:spcBef>
              <a:spcAft>
                <a:spcPts val="0"/>
              </a:spcAft>
              <a:buClr>
                <a:schemeClr val="dk1"/>
              </a:buClr>
              <a:buSzPts val="2600"/>
              <a:buFont typeface="Arial"/>
              <a:buChar char="•"/>
            </a:pPr>
            <a:r>
              <a:rPr b="0" i="0" lang="en-US" sz="2000" u="none" cap="none" strike="noStrike">
                <a:solidFill>
                  <a:schemeClr val="dk1"/>
                </a:solidFill>
                <a:latin typeface="Arial"/>
                <a:ea typeface="Arial"/>
                <a:cs typeface="Arial"/>
                <a:sym typeface="Arial"/>
              </a:rPr>
              <a:t>Once all props are stopped, green flag will slowly be lowered, the green flag will remain raised until all props are stopped.</a:t>
            </a:r>
            <a:endParaRPr b="0" i="0" sz="1600" u="none" cap="none" strike="noStrike">
              <a:solidFill>
                <a:srgbClr val="000000"/>
              </a:solidFill>
              <a:latin typeface="Arial"/>
              <a:ea typeface="Arial"/>
              <a:cs typeface="Arial"/>
              <a:sym typeface="Arial"/>
            </a:endParaRPr>
          </a:p>
          <a:p>
            <a:pPr indent="-347662" lvl="1" marL="347662" marR="0" rtl="0" algn="l">
              <a:lnSpc>
                <a:spcPct val="100000"/>
              </a:lnSpc>
              <a:spcBef>
                <a:spcPts val="1200"/>
              </a:spcBef>
              <a:spcAft>
                <a:spcPts val="0"/>
              </a:spcAft>
              <a:buClr>
                <a:schemeClr val="dk1"/>
              </a:buClr>
              <a:buSzPts val="2600"/>
              <a:buFont typeface="Arial"/>
              <a:buChar char="•"/>
            </a:pPr>
            <a:r>
              <a:rPr b="0" i="0" lang="en-US" sz="2000" u="none" cap="none" strike="noStrike">
                <a:solidFill>
                  <a:schemeClr val="dk1"/>
                </a:solidFill>
                <a:latin typeface="Arial"/>
                <a:ea typeface="Arial"/>
                <a:cs typeface="Arial"/>
                <a:sym typeface="Arial"/>
              </a:rPr>
              <a:t>Any pilot, the ops director, or race control may initiate an abort.</a:t>
            </a:r>
            <a:endParaRPr b="0" i="0" sz="2600" u="none" cap="none" strike="noStrike">
              <a:solidFill>
                <a:schemeClr val="dk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g30d549adea6_0_1790"/>
          <p:cNvSpPr txBox="1"/>
          <p:nvPr/>
        </p:nvSpPr>
        <p:spPr>
          <a:xfrm>
            <a:off x="1714500" y="476250"/>
            <a:ext cx="65865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Race “Abort” </a:t>
            </a:r>
            <a:r>
              <a:rPr lang="en-US" sz="3600" u="sng">
                <a:solidFill>
                  <a:schemeClr val="dk1"/>
                </a:solidFill>
              </a:rPr>
              <a:t>After</a:t>
            </a:r>
            <a:r>
              <a:rPr b="0" i="0" lang="en-US" sz="3600" u="sng" cap="none" strike="noStrike">
                <a:solidFill>
                  <a:schemeClr val="dk1"/>
                </a:solidFill>
                <a:latin typeface="Arial"/>
                <a:ea typeface="Arial"/>
                <a:cs typeface="Arial"/>
                <a:sym typeface="Arial"/>
              </a:rPr>
              <a:t> Start</a:t>
            </a:r>
            <a:endParaRPr b="0" i="0" sz="1400" u="none" cap="none" strike="noStrike">
              <a:solidFill>
                <a:srgbClr val="000000"/>
              </a:solidFill>
              <a:latin typeface="Arial"/>
              <a:ea typeface="Arial"/>
              <a:cs typeface="Arial"/>
              <a:sym typeface="Arial"/>
            </a:endParaRPr>
          </a:p>
        </p:txBody>
      </p:sp>
      <p:sp>
        <p:nvSpPr>
          <p:cNvPr id="495" name="Google Shape;495;g30d549adea6_0_1790"/>
          <p:cNvSpPr txBox="1"/>
          <p:nvPr/>
        </p:nvSpPr>
        <p:spPr>
          <a:xfrm>
            <a:off x="429525" y="1789675"/>
            <a:ext cx="8453400" cy="4277400"/>
          </a:xfrm>
          <a:prstGeom prst="rect">
            <a:avLst/>
          </a:prstGeom>
          <a:noFill/>
          <a:ln>
            <a:noFill/>
          </a:ln>
        </p:spPr>
        <p:txBody>
          <a:bodyPr anchorCtr="0" anchor="t" bIns="45700" lIns="91425" spcFirstLastPara="1" rIns="91425" wrap="square" tIns="45700">
            <a:noAutofit/>
          </a:bodyPr>
          <a:lstStyle/>
          <a:p>
            <a:pPr indent="-393700" lvl="0" marL="457200" marR="0" rtl="0" algn="l">
              <a:lnSpc>
                <a:spcPct val="100000"/>
              </a:lnSpc>
              <a:spcBef>
                <a:spcPts val="1200"/>
              </a:spcBef>
              <a:spcAft>
                <a:spcPts val="0"/>
              </a:spcAft>
              <a:buClr>
                <a:schemeClr val="dk1"/>
              </a:buClr>
              <a:buSzPts val="2600"/>
              <a:buFont typeface="Arial"/>
              <a:buChar char="•"/>
            </a:pPr>
            <a:r>
              <a:rPr b="0" i="0" lang="en-US" sz="2600" u="none" cap="none" strike="noStrike">
                <a:solidFill>
                  <a:schemeClr val="dk1"/>
                </a:solidFill>
                <a:latin typeface="Arial"/>
                <a:ea typeface="Arial"/>
                <a:cs typeface="Arial"/>
                <a:sym typeface="Arial"/>
              </a:rPr>
              <a:t>Airborne aircraft will hold in the queue until the runway is available to land. If runway </a:t>
            </a:r>
            <a:r>
              <a:rPr lang="en-US" sz="2600">
                <a:solidFill>
                  <a:schemeClr val="dk1"/>
                </a:solidFill>
              </a:rPr>
              <a:t>is fouled, runway 3/21 will be primary</a:t>
            </a:r>
            <a:endParaRPr b="0" i="0" sz="2600" u="none" cap="none" strike="noStrike">
              <a:solidFill>
                <a:schemeClr val="dk1"/>
              </a:solidFill>
              <a:latin typeface="Arial"/>
              <a:ea typeface="Arial"/>
              <a:cs typeface="Arial"/>
              <a:sym typeface="Arial"/>
            </a:endParaRPr>
          </a:p>
          <a:p>
            <a:pPr indent="0" lvl="0" marL="457200" marR="0" rtl="0" algn="l">
              <a:lnSpc>
                <a:spcPct val="100000"/>
              </a:lnSpc>
              <a:spcBef>
                <a:spcPts val="1200"/>
              </a:spcBef>
              <a:spcAft>
                <a:spcPts val="0"/>
              </a:spcAft>
              <a:buClr>
                <a:srgbClr val="000000"/>
              </a:buClr>
              <a:buSzPts val="2600"/>
              <a:buFont typeface="Arial"/>
              <a:buNone/>
            </a:pPr>
            <a:r>
              <a:t/>
            </a:r>
            <a:endParaRPr b="0" i="0" sz="2600" u="none" cap="none" strike="noStrike">
              <a:solidFill>
                <a:schemeClr val="dk1"/>
              </a:solidFill>
              <a:highlight>
                <a:schemeClr val="lt1"/>
              </a:highlight>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176"/>
          <p:cNvSpPr txBox="1"/>
          <p:nvPr/>
        </p:nvSpPr>
        <p:spPr>
          <a:xfrm>
            <a:off x="1714500" y="476250"/>
            <a:ext cx="65865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lang="en-US" sz="3600" u="sng">
                <a:solidFill>
                  <a:schemeClr val="dk1"/>
                </a:solidFill>
              </a:rPr>
              <a:t>Mayday</a:t>
            </a:r>
            <a:endParaRPr b="0" i="0" sz="1400" u="none" cap="none" strike="noStrike">
              <a:solidFill>
                <a:srgbClr val="000000"/>
              </a:solidFill>
              <a:latin typeface="Arial"/>
              <a:ea typeface="Arial"/>
              <a:cs typeface="Arial"/>
              <a:sym typeface="Arial"/>
            </a:endParaRPr>
          </a:p>
        </p:txBody>
      </p:sp>
      <p:sp>
        <p:nvSpPr>
          <p:cNvPr id="501" name="Google Shape;501;p176"/>
          <p:cNvSpPr txBox="1"/>
          <p:nvPr/>
        </p:nvSpPr>
        <p:spPr>
          <a:xfrm>
            <a:off x="429524" y="972800"/>
            <a:ext cx="8453400" cy="5094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400050" lvl="0" marL="457200" marR="0" rtl="0" algn="l">
              <a:lnSpc>
                <a:spcPct val="100000"/>
              </a:lnSpc>
              <a:spcBef>
                <a:spcPts val="1200"/>
              </a:spcBef>
              <a:spcAft>
                <a:spcPts val="0"/>
              </a:spcAft>
              <a:buClr>
                <a:schemeClr val="dk1"/>
              </a:buClr>
              <a:buSzPts val="2700"/>
              <a:buFont typeface="Arial"/>
              <a:buChar char="•"/>
            </a:pPr>
            <a:r>
              <a:rPr lang="en-US" sz="2700">
                <a:solidFill>
                  <a:schemeClr val="dk1"/>
                </a:solidFill>
              </a:rPr>
              <a:t>Got a problem? Call it. RARA brief contains details</a:t>
            </a:r>
            <a:endParaRPr sz="2700">
              <a:solidFill>
                <a:schemeClr val="dk1"/>
              </a:solidFill>
            </a:endParaRPr>
          </a:p>
          <a:p>
            <a:pPr indent="-400050" lvl="0" marL="457200" marR="0" rtl="0" algn="l">
              <a:lnSpc>
                <a:spcPct val="100000"/>
              </a:lnSpc>
              <a:spcBef>
                <a:spcPts val="1200"/>
              </a:spcBef>
              <a:spcAft>
                <a:spcPts val="0"/>
              </a:spcAft>
              <a:buClr>
                <a:schemeClr val="dk1"/>
              </a:buClr>
              <a:buSzPts val="2700"/>
              <a:buChar char="•"/>
            </a:pPr>
            <a:r>
              <a:rPr lang="en-US" sz="2700">
                <a:solidFill>
                  <a:schemeClr val="dk1"/>
                </a:solidFill>
              </a:rPr>
              <a:t>FLY THE AIRPLANE</a:t>
            </a:r>
            <a:endParaRPr sz="2700">
              <a:solidFill>
                <a:schemeClr val="dk1"/>
              </a:solidFill>
            </a:endParaRPr>
          </a:p>
          <a:p>
            <a:pPr indent="-400050" lvl="0" marL="457200" marR="0" rtl="0" algn="l">
              <a:lnSpc>
                <a:spcPct val="100000"/>
              </a:lnSpc>
              <a:spcBef>
                <a:spcPts val="1200"/>
              </a:spcBef>
              <a:spcAft>
                <a:spcPts val="0"/>
              </a:spcAft>
              <a:buClr>
                <a:schemeClr val="dk1"/>
              </a:buClr>
              <a:buSzPts val="2700"/>
              <a:buFont typeface="Arial"/>
              <a:buChar char="•"/>
            </a:pPr>
            <a:r>
              <a:rPr lang="en-US" sz="2700">
                <a:solidFill>
                  <a:schemeClr val="dk1"/>
                </a:solidFill>
              </a:rPr>
              <a:t>“Race XX, MAYDAY”</a:t>
            </a:r>
            <a:endParaRPr sz="2700">
              <a:solidFill>
                <a:schemeClr val="dk1"/>
              </a:solidFill>
            </a:endParaRPr>
          </a:p>
          <a:p>
            <a:pPr indent="-400050" lvl="0" marL="457200" marR="0" rtl="0" algn="l">
              <a:lnSpc>
                <a:spcPct val="100000"/>
              </a:lnSpc>
              <a:spcBef>
                <a:spcPts val="1200"/>
              </a:spcBef>
              <a:spcAft>
                <a:spcPts val="0"/>
              </a:spcAft>
              <a:buClr>
                <a:schemeClr val="dk1"/>
              </a:buClr>
              <a:buSzPts val="2700"/>
              <a:buChar char="•"/>
            </a:pPr>
            <a:r>
              <a:rPr lang="en-US" sz="2700">
                <a:solidFill>
                  <a:schemeClr val="dk1"/>
                </a:solidFill>
              </a:rPr>
              <a:t>“Landing Intentions”</a:t>
            </a:r>
            <a:endParaRPr sz="2700">
              <a:solidFill>
                <a:schemeClr val="dk1"/>
              </a:solidFill>
            </a:endParaRPr>
          </a:p>
          <a:p>
            <a:pPr indent="-400050" lvl="0" marL="457200" marR="0" rtl="0" algn="l">
              <a:lnSpc>
                <a:spcPct val="100000"/>
              </a:lnSpc>
              <a:spcBef>
                <a:spcPts val="1200"/>
              </a:spcBef>
              <a:spcAft>
                <a:spcPts val="0"/>
              </a:spcAft>
              <a:buClr>
                <a:schemeClr val="dk1"/>
              </a:buClr>
              <a:buSzPts val="2700"/>
              <a:buChar char="•"/>
            </a:pPr>
            <a:r>
              <a:rPr lang="en-US" sz="2700">
                <a:solidFill>
                  <a:schemeClr val="dk1"/>
                </a:solidFill>
              </a:rPr>
              <a:t>“Nature of Emergency”</a:t>
            </a:r>
            <a:endParaRPr sz="2700">
              <a:solidFill>
                <a:schemeClr val="dk1"/>
              </a:solidFill>
            </a:endParaRPr>
          </a:p>
          <a:p>
            <a:pPr indent="0" lvl="0" marL="457200" marR="0" rtl="0" algn="l">
              <a:lnSpc>
                <a:spcPct val="100000"/>
              </a:lnSpc>
              <a:spcBef>
                <a:spcPts val="1200"/>
              </a:spcBef>
              <a:spcAft>
                <a:spcPts val="0"/>
              </a:spcAft>
              <a:buNone/>
            </a:pPr>
            <a:r>
              <a:t/>
            </a:r>
            <a:endParaRPr b="0" i="0" sz="27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7"/>
          <p:cNvSpPr txBox="1"/>
          <p:nvPr/>
        </p:nvSpPr>
        <p:spPr>
          <a:xfrm>
            <a:off x="2224102" y="347650"/>
            <a:ext cx="56472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1" i="0" lang="en-US" sz="3600" u="sng" cap="none" strike="noStrike">
                <a:solidFill>
                  <a:schemeClr val="dk1"/>
                </a:solidFill>
              </a:rPr>
              <a:t>PRS Training Objectives</a:t>
            </a:r>
            <a:endParaRPr b="1" i="0" sz="1400" u="none" cap="none" strike="noStrike">
              <a:solidFill>
                <a:srgbClr val="000000"/>
              </a:solidFill>
            </a:endParaRPr>
          </a:p>
        </p:txBody>
      </p:sp>
      <p:sp>
        <p:nvSpPr>
          <p:cNvPr id="96" name="Google Shape;96;p7"/>
          <p:cNvSpPr txBox="1"/>
          <p:nvPr/>
        </p:nvSpPr>
        <p:spPr>
          <a:xfrm>
            <a:off x="569125" y="1943575"/>
            <a:ext cx="8266500" cy="4558800"/>
          </a:xfrm>
          <a:prstGeom prst="rect">
            <a:avLst/>
          </a:prstGeom>
          <a:noFill/>
          <a:ln>
            <a:noFill/>
          </a:ln>
        </p:spPr>
        <p:txBody>
          <a:bodyPr anchorCtr="0" anchor="t" bIns="228600" lIns="91425" spcFirstLastPara="1" rIns="91425" wrap="square" tIns="137150">
            <a:noAutofit/>
          </a:bodyPr>
          <a:lstStyle/>
          <a:p>
            <a:pPr indent="-219075" lvl="0" marL="174625" marR="0" rtl="0" algn="l">
              <a:lnSpc>
                <a:spcPct val="90000"/>
              </a:lnSpc>
              <a:spcBef>
                <a:spcPts val="0"/>
              </a:spcBef>
              <a:spcAft>
                <a:spcPts val="0"/>
              </a:spcAft>
              <a:buClr>
                <a:schemeClr val="dk1"/>
              </a:buClr>
              <a:buSzPts val="2500"/>
              <a:buFont typeface="Arial"/>
              <a:buChar char="•"/>
            </a:pPr>
            <a:r>
              <a:rPr lang="en-US" sz="2500">
                <a:solidFill>
                  <a:schemeClr val="dk1"/>
                </a:solidFill>
              </a:rPr>
              <a:t>Fundamentals of Low Altitude Flying</a:t>
            </a:r>
            <a:endParaRPr sz="2500">
              <a:solidFill>
                <a:schemeClr val="dk1"/>
              </a:solidFill>
            </a:endParaRPr>
          </a:p>
          <a:p>
            <a:pPr indent="0" lvl="0" marL="457200" marR="0" rtl="0" algn="l">
              <a:lnSpc>
                <a:spcPct val="90000"/>
              </a:lnSpc>
              <a:spcBef>
                <a:spcPts val="0"/>
              </a:spcBef>
              <a:spcAft>
                <a:spcPts val="0"/>
              </a:spcAft>
              <a:buNone/>
            </a:pPr>
            <a:r>
              <a:t/>
            </a:r>
            <a:endParaRPr sz="2500">
              <a:solidFill>
                <a:schemeClr val="dk1"/>
              </a:solidFill>
            </a:endParaRPr>
          </a:p>
          <a:p>
            <a:pPr indent="-219075" lvl="0" marL="174625" marR="0" rtl="0" algn="l">
              <a:lnSpc>
                <a:spcPct val="90000"/>
              </a:lnSpc>
              <a:spcBef>
                <a:spcPts val="0"/>
              </a:spcBef>
              <a:spcAft>
                <a:spcPts val="0"/>
              </a:spcAft>
              <a:buClr>
                <a:schemeClr val="dk1"/>
              </a:buClr>
              <a:buSzPts val="2500"/>
              <a:buChar char="•"/>
            </a:pPr>
            <a:r>
              <a:rPr lang="en-US" sz="2500">
                <a:solidFill>
                  <a:schemeClr val="dk1"/>
                </a:solidFill>
              </a:rPr>
              <a:t>The Proper Course</a:t>
            </a:r>
            <a:endParaRPr sz="2500">
              <a:solidFill>
                <a:schemeClr val="dk1"/>
              </a:solidFill>
            </a:endParaRPr>
          </a:p>
          <a:p>
            <a:pPr indent="0" lvl="0" marL="457200" marR="0" rtl="0" algn="l">
              <a:lnSpc>
                <a:spcPct val="90000"/>
              </a:lnSpc>
              <a:spcBef>
                <a:spcPts val="0"/>
              </a:spcBef>
              <a:spcAft>
                <a:spcPts val="0"/>
              </a:spcAft>
              <a:buNone/>
            </a:pPr>
            <a:r>
              <a:t/>
            </a:r>
            <a:endParaRPr sz="2500">
              <a:solidFill>
                <a:schemeClr val="dk1"/>
              </a:solidFill>
            </a:endParaRPr>
          </a:p>
          <a:p>
            <a:pPr indent="-219075" lvl="0" marL="174625" marR="0" rtl="0" algn="l">
              <a:lnSpc>
                <a:spcPct val="90000"/>
              </a:lnSpc>
              <a:spcBef>
                <a:spcPts val="0"/>
              </a:spcBef>
              <a:spcAft>
                <a:spcPts val="0"/>
              </a:spcAft>
              <a:buClr>
                <a:schemeClr val="dk1"/>
              </a:buClr>
              <a:buSzPts val="2500"/>
              <a:buChar char="•"/>
            </a:pPr>
            <a:r>
              <a:rPr lang="en-US" sz="2500">
                <a:solidFill>
                  <a:schemeClr val="dk1"/>
                </a:solidFill>
              </a:rPr>
              <a:t>Non-cooperative Formation</a:t>
            </a:r>
            <a:endParaRPr sz="2500">
              <a:solidFill>
                <a:schemeClr val="dk1"/>
              </a:solidFill>
            </a:endParaRPr>
          </a:p>
          <a:p>
            <a:pPr indent="0" lvl="0" marL="457200" marR="0" rtl="0" algn="l">
              <a:lnSpc>
                <a:spcPct val="90000"/>
              </a:lnSpc>
              <a:spcBef>
                <a:spcPts val="0"/>
              </a:spcBef>
              <a:spcAft>
                <a:spcPts val="0"/>
              </a:spcAft>
              <a:buNone/>
            </a:pPr>
            <a:r>
              <a:t/>
            </a:r>
            <a:endParaRPr sz="2500">
              <a:solidFill>
                <a:schemeClr val="dk1"/>
              </a:solidFill>
            </a:endParaRPr>
          </a:p>
          <a:p>
            <a:pPr indent="-219075" lvl="0" marL="174625" marR="0" rtl="0" algn="l">
              <a:lnSpc>
                <a:spcPct val="90000"/>
              </a:lnSpc>
              <a:spcBef>
                <a:spcPts val="0"/>
              </a:spcBef>
              <a:spcAft>
                <a:spcPts val="0"/>
              </a:spcAft>
              <a:buClr>
                <a:schemeClr val="dk1"/>
              </a:buClr>
              <a:buSzPts val="2500"/>
              <a:buFont typeface="Arial"/>
              <a:buChar char="•"/>
            </a:pPr>
            <a:r>
              <a:rPr lang="en-US" sz="2500">
                <a:solidFill>
                  <a:schemeClr val="dk1"/>
                </a:solidFill>
              </a:rPr>
              <a:t>Pylon Air Racing Immersion</a:t>
            </a:r>
            <a:endParaRPr sz="2500">
              <a:solidFill>
                <a:schemeClr val="dk1"/>
              </a:solidFill>
            </a:endParaRPr>
          </a:p>
          <a:p>
            <a:pPr indent="0" lvl="0" marL="457200" marR="0" rtl="0" algn="l">
              <a:lnSpc>
                <a:spcPct val="90000"/>
              </a:lnSpc>
              <a:spcBef>
                <a:spcPts val="0"/>
              </a:spcBef>
              <a:spcAft>
                <a:spcPts val="0"/>
              </a:spcAft>
              <a:buNone/>
            </a:pPr>
            <a:r>
              <a:t/>
            </a:r>
            <a:endParaRPr sz="2500">
              <a:solidFill>
                <a:schemeClr val="dk1"/>
              </a:solidFill>
            </a:endParaRPr>
          </a:p>
          <a:p>
            <a:pPr indent="-219075" lvl="0" marL="174625" marR="0" rtl="0" algn="l">
              <a:lnSpc>
                <a:spcPct val="90000"/>
              </a:lnSpc>
              <a:spcBef>
                <a:spcPts val="0"/>
              </a:spcBef>
              <a:spcAft>
                <a:spcPts val="0"/>
              </a:spcAft>
              <a:buClr>
                <a:schemeClr val="dk1"/>
              </a:buClr>
              <a:buSzPts val="2500"/>
              <a:buFont typeface="Arial"/>
              <a:buChar char="•"/>
            </a:pPr>
            <a:r>
              <a:rPr lang="en-US" sz="2500">
                <a:solidFill>
                  <a:schemeClr val="dk1"/>
                </a:solidFill>
              </a:rPr>
              <a:t>Race Course Familiarization</a:t>
            </a:r>
            <a:endParaRPr sz="2500">
              <a:solidFill>
                <a:schemeClr val="dk1"/>
              </a:solidFill>
            </a:endParaRPr>
          </a:p>
          <a:p>
            <a:pPr indent="0" lvl="0" marL="457200" marR="0" rtl="0" algn="l">
              <a:lnSpc>
                <a:spcPct val="90000"/>
              </a:lnSpc>
              <a:spcBef>
                <a:spcPts val="0"/>
              </a:spcBef>
              <a:spcAft>
                <a:spcPts val="0"/>
              </a:spcAft>
              <a:buNone/>
            </a:pPr>
            <a:r>
              <a:t/>
            </a:r>
            <a:endParaRPr sz="2500">
              <a:solidFill>
                <a:schemeClr val="dk1"/>
              </a:solidFill>
            </a:endParaRPr>
          </a:p>
          <a:p>
            <a:pPr indent="-219075" lvl="0" marL="174625" marR="0" rtl="0" algn="l">
              <a:lnSpc>
                <a:spcPct val="90000"/>
              </a:lnSpc>
              <a:spcBef>
                <a:spcPts val="0"/>
              </a:spcBef>
              <a:spcAft>
                <a:spcPts val="0"/>
              </a:spcAft>
              <a:buClr>
                <a:schemeClr val="dk1"/>
              </a:buClr>
              <a:buSzPts val="2500"/>
              <a:buFont typeface="Arial"/>
              <a:buChar char="•"/>
            </a:pPr>
            <a:r>
              <a:rPr b="0" i="0" lang="en-US" sz="2500" u="none" cap="none" strike="noStrike">
                <a:solidFill>
                  <a:schemeClr val="dk1"/>
                </a:solidFill>
                <a:latin typeface="Arial"/>
                <a:ea typeface="Arial"/>
                <a:cs typeface="Arial"/>
                <a:sym typeface="Arial"/>
              </a:rPr>
              <a:t>Lessons Learned </a:t>
            </a:r>
            <a:endParaRPr b="0" i="0" sz="2500" u="none" cap="none" strike="noStrike">
              <a:solidFill>
                <a:schemeClr val="dk1"/>
              </a:solidFill>
              <a:latin typeface="Arial"/>
              <a:ea typeface="Arial"/>
              <a:cs typeface="Arial"/>
              <a:sym typeface="Arial"/>
            </a:endParaRPr>
          </a:p>
          <a:p>
            <a:pPr indent="0" lvl="0" marL="457200" marR="0" rtl="0" algn="l">
              <a:lnSpc>
                <a:spcPct val="90000"/>
              </a:lnSpc>
              <a:spcBef>
                <a:spcPts val="0"/>
              </a:spcBef>
              <a:spcAft>
                <a:spcPts val="0"/>
              </a:spcAft>
              <a:buNone/>
            </a:pPr>
            <a:r>
              <a:t/>
            </a:r>
            <a:endParaRPr sz="2500">
              <a:solidFill>
                <a:schemeClr val="dk1"/>
              </a:solidFill>
            </a:endParaRPr>
          </a:p>
          <a:p>
            <a:pPr indent="-219075" lvl="0" marL="174625" marR="0" rtl="0" algn="l">
              <a:lnSpc>
                <a:spcPct val="90000"/>
              </a:lnSpc>
              <a:spcBef>
                <a:spcPts val="0"/>
              </a:spcBef>
              <a:spcAft>
                <a:spcPts val="0"/>
              </a:spcAft>
              <a:buClr>
                <a:schemeClr val="dk1"/>
              </a:buClr>
              <a:buSzPts val="2500"/>
              <a:buFont typeface="Arial"/>
              <a:buChar char="•"/>
            </a:pPr>
            <a:r>
              <a:rPr lang="en-US" sz="2500">
                <a:solidFill>
                  <a:schemeClr val="dk1"/>
                </a:solidFill>
              </a:rPr>
              <a:t>Safety &amp; the Racing Mindset</a:t>
            </a:r>
            <a:endParaRPr b="0" i="0" sz="2500" u="none" cap="none" strike="noStrike">
              <a:solidFill>
                <a:schemeClr val="dk1"/>
              </a:solidFill>
              <a:latin typeface="Arial"/>
              <a:ea typeface="Arial"/>
              <a:cs typeface="Arial"/>
              <a:sym typeface="Arial"/>
            </a:endParaRPr>
          </a:p>
          <a:p>
            <a:pPr indent="0" lvl="0" marL="0" marR="0" rtl="0" algn="l">
              <a:lnSpc>
                <a:spcPct val="90000"/>
              </a:lnSpc>
              <a:spcBef>
                <a:spcPts val="900"/>
              </a:spcBef>
              <a:spcAft>
                <a:spcPts val="0"/>
              </a:spcAft>
              <a:buNone/>
            </a:pPr>
            <a:r>
              <a:t/>
            </a:r>
            <a:endParaRPr b="0" i="0" sz="1800" u="none" cap="none" strike="noStrike">
              <a:solidFill>
                <a:srgbClr val="000000"/>
              </a:solidFill>
              <a:latin typeface="Arial"/>
              <a:ea typeface="Arial"/>
              <a:cs typeface="Arial"/>
              <a:sym typeface="Arial"/>
            </a:endParaRPr>
          </a:p>
          <a:p>
            <a:pPr indent="0" lvl="0" marL="457200" marR="0" rtl="0" algn="l">
              <a:lnSpc>
                <a:spcPct val="90000"/>
              </a:lnSpc>
              <a:spcBef>
                <a:spcPts val="900"/>
              </a:spcBef>
              <a:spcAft>
                <a:spcPts val="0"/>
              </a:spcAft>
              <a:buNone/>
            </a:pPr>
            <a:r>
              <a:t/>
            </a:r>
            <a:endParaRPr b="0" i="0" sz="2200" u="none" cap="none" strike="noStrike">
              <a:solidFill>
                <a:schemeClr val="dk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66"/>
          <p:cNvSpPr txBox="1"/>
          <p:nvPr/>
        </p:nvSpPr>
        <p:spPr>
          <a:xfrm>
            <a:off x="1714500" y="476250"/>
            <a:ext cx="6586538"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Runway/Launch - Takeoff</a:t>
            </a:r>
            <a:endParaRPr b="0" i="0" sz="1400" u="none" cap="none" strike="noStrike">
              <a:solidFill>
                <a:srgbClr val="000000"/>
              </a:solidFill>
              <a:latin typeface="Arial"/>
              <a:ea typeface="Arial"/>
              <a:cs typeface="Arial"/>
              <a:sym typeface="Arial"/>
            </a:endParaRPr>
          </a:p>
        </p:txBody>
      </p:sp>
      <p:sp>
        <p:nvSpPr>
          <p:cNvPr id="507" name="Google Shape;507;p66"/>
          <p:cNvSpPr txBox="1"/>
          <p:nvPr/>
        </p:nvSpPr>
        <p:spPr>
          <a:xfrm>
            <a:off x="628650" y="1317200"/>
            <a:ext cx="7750200" cy="51282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1000"/>
              </a:spcBef>
              <a:spcAft>
                <a:spcPts val="0"/>
              </a:spcAft>
              <a:buClr>
                <a:srgbClr val="000000"/>
              </a:buClr>
              <a:buSzPts val="2800"/>
              <a:buFont typeface="Arial"/>
              <a:buNone/>
            </a:pPr>
            <a:r>
              <a:rPr b="1" lang="en-US" sz="2800">
                <a:solidFill>
                  <a:srgbClr val="FF3300"/>
                </a:solidFill>
              </a:rPr>
              <a:t>C</a:t>
            </a:r>
            <a:r>
              <a:rPr b="1" i="0" lang="en-US" sz="2800" u="none" cap="none" strike="noStrike">
                <a:solidFill>
                  <a:srgbClr val="FF3300"/>
                </a:solidFill>
              </a:rPr>
              <a:t>ritical part of the race – </a:t>
            </a:r>
            <a:endParaRPr b="1" i="0" sz="2800" u="none" cap="none" strike="noStrike">
              <a:solidFill>
                <a:srgbClr val="FF3300"/>
              </a:solidFill>
            </a:endParaRPr>
          </a:p>
          <a:p>
            <a:pPr indent="0" lvl="0" marL="0" marR="0" rtl="0" algn="ctr">
              <a:lnSpc>
                <a:spcPct val="80000"/>
              </a:lnSpc>
              <a:spcBef>
                <a:spcPts val="1000"/>
              </a:spcBef>
              <a:spcAft>
                <a:spcPts val="0"/>
              </a:spcAft>
              <a:buClr>
                <a:srgbClr val="000000"/>
              </a:buClr>
              <a:buSzPts val="2800"/>
              <a:buFont typeface="Arial"/>
              <a:buNone/>
            </a:pPr>
            <a:r>
              <a:rPr b="1" i="0" lang="en-US" sz="2800" u="none" cap="none" strike="noStrike">
                <a:solidFill>
                  <a:srgbClr val="FF3300"/>
                </a:solidFill>
              </a:rPr>
              <a:t>Non-Cooperative Formation</a:t>
            </a:r>
            <a:endParaRPr b="1" i="0" sz="2200" u="none" cap="none" strike="noStrike">
              <a:solidFill>
                <a:srgbClr val="000000"/>
              </a:solidFill>
            </a:endParaRPr>
          </a:p>
          <a:p>
            <a:pPr indent="-279400" lvl="1" marL="914400" marR="0" rtl="0" algn="l">
              <a:lnSpc>
                <a:spcPct val="80000"/>
              </a:lnSpc>
              <a:spcBef>
                <a:spcPts val="100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Lack of Visibility over the Nose – Engine Failures Ahead</a:t>
            </a:r>
            <a:endParaRPr b="0" i="0" sz="2200" u="none" cap="none" strike="noStrike">
              <a:solidFill>
                <a:srgbClr val="000000"/>
              </a:solidFill>
              <a:latin typeface="Arial"/>
              <a:ea typeface="Arial"/>
              <a:cs typeface="Arial"/>
              <a:sym typeface="Arial"/>
            </a:endParaRPr>
          </a:p>
          <a:p>
            <a:pPr indent="-279400" lvl="1" marL="914400" marR="0" rtl="0" algn="l">
              <a:lnSpc>
                <a:spcPct val="80000"/>
              </a:lnSpc>
              <a:spcBef>
                <a:spcPts val="100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Runway Drift/Departure Due to Crosswind</a:t>
            </a:r>
            <a:endParaRPr b="0" i="0" sz="2200" u="none" cap="none" strike="noStrike">
              <a:solidFill>
                <a:srgbClr val="000000"/>
              </a:solidFill>
              <a:latin typeface="Arial"/>
              <a:ea typeface="Arial"/>
              <a:cs typeface="Arial"/>
              <a:sym typeface="Arial"/>
            </a:endParaRPr>
          </a:p>
          <a:p>
            <a:pPr indent="-279400" lvl="1" marL="914400" marR="0" rtl="0" algn="l">
              <a:lnSpc>
                <a:spcPct val="80000"/>
              </a:lnSpc>
              <a:spcBef>
                <a:spcPts val="100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Prop Wash and Wake Turbulence</a:t>
            </a:r>
            <a:endParaRPr b="0" i="0" sz="2200" u="none" cap="none" strike="noStrike">
              <a:solidFill>
                <a:srgbClr val="000000"/>
              </a:solidFill>
              <a:latin typeface="Arial"/>
              <a:ea typeface="Arial"/>
              <a:cs typeface="Arial"/>
              <a:sym typeface="Arial"/>
            </a:endParaRPr>
          </a:p>
          <a:p>
            <a:pPr indent="-279400" lvl="1" marL="914400" marR="0" rtl="0" algn="l">
              <a:lnSpc>
                <a:spcPct val="80000"/>
              </a:lnSpc>
              <a:spcBef>
                <a:spcPts val="100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Beginning Turns Near Stall Speed (AOA)</a:t>
            </a:r>
            <a:endParaRPr b="0" i="0" sz="2200" u="none" cap="none" strike="noStrike">
              <a:solidFill>
                <a:srgbClr val="000000"/>
              </a:solidFill>
              <a:latin typeface="Arial"/>
              <a:ea typeface="Arial"/>
              <a:cs typeface="Arial"/>
              <a:sym typeface="Arial"/>
            </a:endParaRPr>
          </a:p>
          <a:p>
            <a:pPr indent="-279400" lvl="1" marL="914400" marR="0" rtl="0" algn="l">
              <a:lnSpc>
                <a:spcPct val="80000"/>
              </a:lnSpc>
              <a:spcBef>
                <a:spcPts val="100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Look Around and Above Continuously!</a:t>
            </a:r>
            <a:endParaRPr b="0" i="0" sz="2800" u="none" cap="none" strike="noStrike">
              <a:solidFill>
                <a:schemeClr val="dk1"/>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67"/>
          <p:cNvSpPr txBox="1"/>
          <p:nvPr/>
        </p:nvSpPr>
        <p:spPr>
          <a:xfrm>
            <a:off x="1990725" y="636587"/>
            <a:ext cx="6586538"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On The Course</a:t>
            </a:r>
            <a:endParaRPr b="0" i="0" sz="1400" u="none" cap="none" strike="noStrike">
              <a:solidFill>
                <a:srgbClr val="000000"/>
              </a:solidFill>
              <a:latin typeface="Arial"/>
              <a:ea typeface="Arial"/>
              <a:cs typeface="Arial"/>
              <a:sym typeface="Arial"/>
            </a:endParaRPr>
          </a:p>
        </p:txBody>
      </p:sp>
      <p:sp>
        <p:nvSpPr>
          <p:cNvPr id="513" name="Google Shape;513;p67"/>
          <p:cNvSpPr txBox="1"/>
          <p:nvPr/>
        </p:nvSpPr>
        <p:spPr>
          <a:xfrm>
            <a:off x="1343025" y="1974850"/>
            <a:ext cx="4281486" cy="3725861"/>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Course Overview</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40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Consistency</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40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Altitude Control</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40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Passing</a:t>
            </a:r>
            <a:endParaRPr b="0" i="0" sz="2800" u="none" cap="none" strike="noStrike">
              <a:solidFill>
                <a:schemeClr val="dk1"/>
              </a:solidFill>
              <a:latin typeface="Arial"/>
              <a:ea typeface="Arial"/>
              <a:cs typeface="Arial"/>
              <a:sym typeface="Arial"/>
            </a:endParaRPr>
          </a:p>
        </p:txBody>
      </p:sp>
      <p:sp>
        <p:nvSpPr>
          <p:cNvPr id="514" name="Google Shape;514;p67"/>
          <p:cNvSpPr txBox="1"/>
          <p:nvPr/>
        </p:nvSpPr>
        <p:spPr>
          <a:xfrm>
            <a:off x="5732462" y="5729287"/>
            <a:ext cx="3179762" cy="30479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50"/>
              <a:buFont typeface="Arial"/>
              <a:buNone/>
            </a:pPr>
            <a:r>
              <a:rPr b="0" i="0" lang="en-US" sz="1400" u="none" cap="none" strike="noStrike">
                <a:solidFill>
                  <a:schemeClr val="dk1"/>
                </a:solidFill>
                <a:latin typeface="Arial"/>
                <a:ea typeface="Arial"/>
                <a:cs typeface="Arial"/>
                <a:sym typeface="Arial"/>
              </a:rPr>
              <a:t>Bill Rogers Photo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68"/>
          <p:cNvSpPr txBox="1"/>
          <p:nvPr/>
        </p:nvSpPr>
        <p:spPr>
          <a:xfrm>
            <a:off x="4749800" y="4876800"/>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68"/>
          <p:cNvSpPr txBox="1"/>
          <p:nvPr/>
        </p:nvSpPr>
        <p:spPr>
          <a:xfrm>
            <a:off x="1791650" y="174278"/>
            <a:ext cx="65865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On The Course – example</a:t>
            </a:r>
            <a:endParaRPr b="0" i="0" sz="1400" u="none" cap="none" strike="noStrike">
              <a:solidFill>
                <a:srgbClr val="000000"/>
              </a:solidFill>
              <a:latin typeface="Arial"/>
              <a:ea typeface="Arial"/>
              <a:cs typeface="Arial"/>
              <a:sym typeface="Arial"/>
            </a:endParaRPr>
          </a:p>
        </p:txBody>
      </p:sp>
      <p:sp>
        <p:nvSpPr>
          <p:cNvPr id="521" name="Google Shape;521;p68"/>
          <p:cNvSpPr txBox="1"/>
          <p:nvPr/>
        </p:nvSpPr>
        <p:spPr>
          <a:xfrm>
            <a:off x="373050" y="1517625"/>
            <a:ext cx="3721800" cy="4123500"/>
          </a:xfrm>
          <a:prstGeom prst="rect">
            <a:avLst/>
          </a:prstGeom>
          <a:noFill/>
          <a:ln>
            <a:noFill/>
          </a:ln>
        </p:spPr>
        <p:txBody>
          <a:bodyPr anchorCtr="0" anchor="t" bIns="45700" lIns="91425" spcFirstLastPara="1" rIns="91425" wrap="square" tIns="45700">
            <a:noAutofit/>
          </a:bodyPr>
          <a:lstStyle/>
          <a:p>
            <a:pPr indent="-341313" lvl="0" marL="347663" marR="0" rtl="0" algn="l">
              <a:lnSpc>
                <a:spcPct val="100000"/>
              </a:lnSpc>
              <a:spcBef>
                <a:spcPts val="0"/>
              </a:spcBef>
              <a:spcAft>
                <a:spcPts val="0"/>
              </a:spcAft>
              <a:buClr>
                <a:schemeClr val="dk1"/>
              </a:buClr>
              <a:buSzPts val="2300"/>
              <a:buFont typeface="Arial"/>
              <a:buChar char="•"/>
            </a:pPr>
            <a:r>
              <a:rPr b="0" i="0" lang="en-US" sz="2300" u="none" cap="none" strike="noStrike">
                <a:solidFill>
                  <a:schemeClr val="dk1"/>
                </a:solidFill>
                <a:latin typeface="Arial"/>
                <a:ea typeface="Arial"/>
                <a:cs typeface="Arial"/>
                <a:sym typeface="Arial"/>
              </a:rPr>
              <a:t>Symmetrical Course</a:t>
            </a:r>
            <a:endParaRPr b="0" i="0" sz="1300" u="none" cap="none" strike="noStrike">
              <a:solidFill>
                <a:srgbClr val="000000"/>
              </a:solidFill>
              <a:latin typeface="Arial"/>
              <a:ea typeface="Arial"/>
              <a:cs typeface="Arial"/>
              <a:sym typeface="Arial"/>
            </a:endParaRPr>
          </a:p>
          <a:p>
            <a:pPr indent="-341313" lvl="0" marL="347663" marR="0" rtl="0" algn="l">
              <a:lnSpc>
                <a:spcPct val="100000"/>
              </a:lnSpc>
              <a:spcBef>
                <a:spcPts val="1200"/>
              </a:spcBef>
              <a:spcAft>
                <a:spcPts val="0"/>
              </a:spcAft>
              <a:buClr>
                <a:schemeClr val="dk1"/>
              </a:buClr>
              <a:buSzPts val="2300"/>
              <a:buFont typeface="Arial"/>
              <a:buChar char="•"/>
            </a:pPr>
            <a:r>
              <a:rPr b="0" i="0" lang="en-US" sz="2300" u="none" cap="none" strike="noStrike">
                <a:solidFill>
                  <a:schemeClr val="dk1"/>
                </a:solidFill>
                <a:latin typeface="Arial"/>
                <a:ea typeface="Arial"/>
                <a:cs typeface="Arial"/>
                <a:sym typeface="Arial"/>
              </a:rPr>
              <a:t>Pylons Well Marked</a:t>
            </a:r>
            <a:endParaRPr b="0" i="0" sz="1300" u="none" cap="none" strike="noStrike">
              <a:solidFill>
                <a:srgbClr val="000000"/>
              </a:solidFill>
              <a:latin typeface="Arial"/>
              <a:ea typeface="Arial"/>
              <a:cs typeface="Arial"/>
              <a:sym typeface="Arial"/>
            </a:endParaRPr>
          </a:p>
          <a:p>
            <a:pPr indent="-341313" lvl="0" marL="347663" marR="0" rtl="0" algn="l">
              <a:lnSpc>
                <a:spcPct val="100000"/>
              </a:lnSpc>
              <a:spcBef>
                <a:spcPts val="1200"/>
              </a:spcBef>
              <a:spcAft>
                <a:spcPts val="0"/>
              </a:spcAft>
              <a:buClr>
                <a:schemeClr val="dk1"/>
              </a:buClr>
              <a:buSzPts val="2300"/>
              <a:buFont typeface="Arial"/>
              <a:buChar char="•"/>
            </a:pPr>
            <a:r>
              <a:rPr b="0" i="0" lang="en-US" sz="2300" u="none" cap="none" strike="noStrike">
                <a:solidFill>
                  <a:schemeClr val="dk1"/>
                </a:solidFill>
                <a:latin typeface="Arial"/>
                <a:ea typeface="Arial"/>
                <a:cs typeface="Arial"/>
                <a:sym typeface="Arial"/>
              </a:rPr>
              <a:t>Always Fly Counter-clockwise</a:t>
            </a:r>
            <a:endParaRPr b="0" i="0" sz="1300" u="none" cap="none" strike="noStrike">
              <a:solidFill>
                <a:srgbClr val="000000"/>
              </a:solidFill>
              <a:latin typeface="Arial"/>
              <a:ea typeface="Arial"/>
              <a:cs typeface="Arial"/>
              <a:sym typeface="Arial"/>
            </a:endParaRPr>
          </a:p>
          <a:p>
            <a:pPr indent="-341313" lvl="0" marL="347663" marR="0" rtl="0" algn="l">
              <a:lnSpc>
                <a:spcPct val="100000"/>
              </a:lnSpc>
              <a:spcBef>
                <a:spcPts val="1200"/>
              </a:spcBef>
              <a:spcAft>
                <a:spcPts val="0"/>
              </a:spcAft>
              <a:buClr>
                <a:schemeClr val="dk1"/>
              </a:buClr>
              <a:buSzPts val="2300"/>
              <a:buFont typeface="Arial"/>
              <a:buChar char="•"/>
            </a:pPr>
            <a:r>
              <a:rPr b="0" i="0" lang="en-US" sz="2300" u="none" cap="none" strike="noStrike">
                <a:solidFill>
                  <a:schemeClr val="dk1"/>
                </a:solidFill>
                <a:latin typeface="Arial"/>
                <a:ea typeface="Arial"/>
                <a:cs typeface="Arial"/>
                <a:sym typeface="Arial"/>
              </a:rPr>
              <a:t>Stay West of showline</a:t>
            </a:r>
            <a:endParaRPr b="0" i="0" sz="1300" u="none" cap="none" strike="noStrike">
              <a:solidFill>
                <a:srgbClr val="000000"/>
              </a:solidFill>
              <a:latin typeface="Arial"/>
              <a:ea typeface="Arial"/>
              <a:cs typeface="Arial"/>
              <a:sym typeface="Arial"/>
            </a:endParaRPr>
          </a:p>
          <a:p>
            <a:pPr indent="0" lvl="0" marL="457200" marR="0" rtl="0" algn="l">
              <a:lnSpc>
                <a:spcPct val="100000"/>
              </a:lnSpc>
              <a:spcBef>
                <a:spcPts val="1200"/>
              </a:spcBef>
              <a:spcAft>
                <a:spcPts val="0"/>
              </a:spcAft>
              <a:buNone/>
            </a:pPr>
            <a:r>
              <a:t/>
            </a:r>
            <a:endParaRPr b="0" i="0" sz="2300" u="none" cap="none" strike="noStrike">
              <a:solidFill>
                <a:schemeClr val="dk1"/>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22" name="Google Shape;522;p68"/>
          <p:cNvSpPr/>
          <p:nvPr/>
        </p:nvSpPr>
        <p:spPr>
          <a:xfrm rot="199067">
            <a:off x="7924799" y="5181600"/>
            <a:ext cx="819148" cy="2190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523" name="Google Shape;523;p68"/>
          <p:cNvPicPr preferRelativeResize="0"/>
          <p:nvPr/>
        </p:nvPicPr>
        <p:blipFill rotWithShape="1">
          <a:blip r:embed="rId3">
            <a:alphaModFix/>
          </a:blip>
          <a:srcRect b="0" l="0" r="0" t="0"/>
          <a:stretch/>
        </p:blipFill>
        <p:spPr>
          <a:xfrm>
            <a:off x="4202354" y="815675"/>
            <a:ext cx="4547245" cy="562679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69"/>
          <p:cNvSpPr txBox="1"/>
          <p:nvPr/>
        </p:nvSpPr>
        <p:spPr>
          <a:xfrm>
            <a:off x="2065338" y="449262"/>
            <a:ext cx="6586536"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On The Course - Consistency</a:t>
            </a:r>
            <a:endParaRPr b="0" i="0" sz="1400" u="none" cap="none" strike="noStrike">
              <a:solidFill>
                <a:srgbClr val="000000"/>
              </a:solidFill>
              <a:latin typeface="Arial"/>
              <a:ea typeface="Arial"/>
              <a:cs typeface="Arial"/>
              <a:sym typeface="Arial"/>
            </a:endParaRPr>
          </a:p>
        </p:txBody>
      </p:sp>
      <p:sp>
        <p:nvSpPr>
          <p:cNvPr id="529" name="Google Shape;529;p69"/>
          <p:cNvSpPr txBox="1"/>
          <p:nvPr/>
        </p:nvSpPr>
        <p:spPr>
          <a:xfrm>
            <a:off x="879475" y="1525587"/>
            <a:ext cx="8059736" cy="5426074"/>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000"/>
              <a:buFont typeface="Arial"/>
              <a:buChar char="•"/>
            </a:pPr>
            <a:r>
              <a:rPr b="0" i="1" lang="en-US" sz="2000" u="sng" cap="none" strike="noStrike">
                <a:solidFill>
                  <a:schemeClr val="dk1"/>
                </a:solidFill>
                <a:latin typeface="Arial"/>
                <a:ea typeface="Arial"/>
                <a:cs typeface="Arial"/>
                <a:sym typeface="Arial"/>
              </a:rPr>
              <a:t>Fly a Smooth, Predictable Line</a:t>
            </a:r>
            <a:endParaRPr b="0" i="1" sz="1400" u="sng" cap="none" strike="noStrike">
              <a:solidFill>
                <a:srgbClr val="000000"/>
              </a:solidFill>
              <a:latin typeface="Arial"/>
              <a:ea typeface="Arial"/>
              <a:cs typeface="Arial"/>
              <a:sym typeface="Arial"/>
            </a:endParaRPr>
          </a:p>
          <a:p>
            <a:pPr indent="-403225" lvl="1" marL="1089025"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No Jinking!</a:t>
            </a:r>
            <a:endParaRPr b="0" i="0" sz="1400" u="none" cap="none" strike="noStrike">
              <a:solidFill>
                <a:srgbClr val="000000"/>
              </a:solidFill>
              <a:latin typeface="Arial"/>
              <a:ea typeface="Arial"/>
              <a:cs typeface="Arial"/>
              <a:sym typeface="Arial"/>
            </a:endParaRPr>
          </a:p>
          <a:p>
            <a:pPr indent="-403225" lvl="1" marL="1089025"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Erratic Operation is UNSAFE FLYING</a:t>
            </a:r>
            <a:endParaRPr b="0" i="0" sz="1400" u="none" cap="none" strike="noStrike">
              <a:solidFill>
                <a:srgbClr val="000000"/>
              </a:solidFill>
              <a:latin typeface="Arial"/>
              <a:ea typeface="Arial"/>
              <a:cs typeface="Arial"/>
              <a:sym typeface="Arial"/>
            </a:endParaRPr>
          </a:p>
          <a:p>
            <a:pPr indent="-403225" lvl="1" marL="1089025"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Disqualification/License Revoke for Repeat Offenses</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Look and Think Two/Three Pylons Ahead</a:t>
            </a:r>
            <a:r>
              <a:rPr lang="en-US" sz="2000">
                <a:solidFill>
                  <a:schemeClr val="dk1"/>
                </a:solidFill>
              </a:rPr>
              <a:t>- Spot turn, set bank, pull to known G</a:t>
            </a:r>
            <a:endParaRPr sz="2000">
              <a:solidFill>
                <a:schemeClr val="dk1"/>
              </a:solidFill>
            </a:endParaRPr>
          </a:p>
          <a:p>
            <a:pPr indent="-347663" lvl="0" marL="347663" marR="0" rtl="0" algn="l">
              <a:lnSpc>
                <a:spcPct val="100000"/>
              </a:lnSpc>
              <a:spcBef>
                <a:spcPts val="1000"/>
              </a:spcBef>
              <a:spcAft>
                <a:spcPts val="0"/>
              </a:spcAft>
              <a:buClr>
                <a:srgbClr val="FF3300"/>
              </a:buClr>
              <a:buSzPts val="2000"/>
              <a:buFont typeface="Arial"/>
              <a:buChar char="•"/>
            </a:pPr>
            <a:r>
              <a:rPr b="1" i="0" lang="en-US" sz="2000" u="sng" cap="none" strike="noStrike">
                <a:solidFill>
                  <a:srgbClr val="FF3300"/>
                </a:solidFill>
                <a:latin typeface="Arial"/>
                <a:ea typeface="Arial"/>
                <a:cs typeface="Arial"/>
                <a:sym typeface="Arial"/>
              </a:rPr>
              <a:t>Never Turn Right to Avoid a Pylon Cut!  (</a:t>
            </a:r>
            <a:r>
              <a:rPr b="1" lang="en-US" sz="2000" u="sng">
                <a:solidFill>
                  <a:srgbClr val="FF3300"/>
                </a:solidFill>
              </a:rPr>
              <a:t>RIP)</a:t>
            </a:r>
            <a:endParaRPr b="1" i="0" sz="1400" u="sng" cap="none" strike="noStrike">
              <a:solidFill>
                <a:srgbClr val="000000"/>
              </a:solidFill>
              <a:latin typeface="Arial"/>
              <a:ea typeface="Arial"/>
              <a:cs typeface="Arial"/>
              <a:sym typeface="Arial"/>
            </a:endParaRPr>
          </a:p>
          <a:p>
            <a:pPr indent="-403225" lvl="1" marL="1089025"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Take the Time Penalty (2-4 secs x # laps) and be Safe</a:t>
            </a:r>
            <a:endParaRPr b="0" i="0" sz="1400" u="none" cap="none" strike="noStrike">
              <a:solidFill>
                <a:srgbClr val="000000"/>
              </a:solidFill>
              <a:latin typeface="Arial"/>
              <a:ea typeface="Arial"/>
              <a:cs typeface="Arial"/>
              <a:sym typeface="Arial"/>
            </a:endParaRPr>
          </a:p>
          <a:p>
            <a:pPr indent="-403225" lvl="1" marL="1089025"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Right turn will result in Disqualification/License Revocation/Death</a:t>
            </a:r>
            <a:endParaRPr b="0" i="0" sz="2000" u="none" cap="none" strike="noStrike">
              <a:solidFill>
                <a:schemeClr val="dk1"/>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Line Changes </a:t>
            </a:r>
            <a:r>
              <a:rPr lang="en-US" sz="2000">
                <a:solidFill>
                  <a:schemeClr val="dk1"/>
                </a:solidFill>
              </a:rPr>
              <a:t>On Straights</a:t>
            </a:r>
            <a:r>
              <a:rPr b="0" i="0" lang="en-US" sz="2000" u="none" cap="none" strike="noStrike">
                <a:solidFill>
                  <a:schemeClr val="dk1"/>
                </a:solidFill>
                <a:latin typeface="Arial"/>
                <a:ea typeface="Arial"/>
                <a:cs typeface="Arial"/>
                <a:sym typeface="Arial"/>
              </a:rPr>
              <a:t> Are </a:t>
            </a:r>
            <a:r>
              <a:rPr lang="en-US" sz="2000">
                <a:solidFill>
                  <a:schemeClr val="dk1"/>
                </a:solidFill>
              </a:rPr>
              <a:t>Possible</a:t>
            </a:r>
            <a:endParaRPr b="0" i="0" sz="1400" u="none" cap="none" strike="noStrike">
              <a:solidFill>
                <a:srgbClr val="000000"/>
              </a:solidFill>
              <a:latin typeface="Arial"/>
              <a:ea typeface="Arial"/>
              <a:cs typeface="Arial"/>
              <a:sym typeface="Arial"/>
            </a:endParaRPr>
          </a:p>
          <a:p>
            <a:pPr indent="-403225" lvl="1" marL="1089025"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Be Positive the Space (Line) You Are Moving To Is Clear!</a:t>
            </a:r>
            <a:endParaRPr b="0" i="0" sz="1400" u="none" cap="none" strike="noStrike">
              <a:solidFill>
                <a:srgbClr val="000000"/>
              </a:solidFill>
              <a:latin typeface="Arial"/>
              <a:ea typeface="Arial"/>
              <a:cs typeface="Arial"/>
              <a:sym typeface="Arial"/>
            </a:endParaRPr>
          </a:p>
          <a:p>
            <a:pPr indent="-403225" lvl="1" marL="1089025"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Use Shadows to Help Determine Traffic </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70"/>
          <p:cNvSpPr txBox="1"/>
          <p:nvPr/>
        </p:nvSpPr>
        <p:spPr>
          <a:xfrm>
            <a:off x="2065338" y="449262"/>
            <a:ext cx="6586536"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On The Course - Altitude</a:t>
            </a:r>
            <a:endParaRPr b="0" i="0" sz="1400" u="none" cap="none" strike="noStrike">
              <a:solidFill>
                <a:srgbClr val="000000"/>
              </a:solidFill>
              <a:latin typeface="Arial"/>
              <a:ea typeface="Arial"/>
              <a:cs typeface="Arial"/>
              <a:sym typeface="Arial"/>
            </a:endParaRPr>
          </a:p>
        </p:txBody>
      </p:sp>
      <p:sp>
        <p:nvSpPr>
          <p:cNvPr id="535" name="Google Shape;535;p70"/>
          <p:cNvSpPr txBox="1"/>
          <p:nvPr/>
        </p:nvSpPr>
        <p:spPr>
          <a:xfrm>
            <a:off x="987425" y="1279525"/>
            <a:ext cx="7924798" cy="6402387"/>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Do Not Climb in Turns</a:t>
            </a:r>
            <a:endParaRPr b="0" i="0" sz="1400" u="none" cap="none" strike="noStrike">
              <a:solidFill>
                <a:srgbClr val="000000"/>
              </a:solidFill>
              <a:latin typeface="Arial"/>
              <a:ea typeface="Arial"/>
              <a:cs typeface="Arial"/>
              <a:sym typeface="Arial"/>
            </a:endParaRPr>
          </a:p>
          <a:p>
            <a:pPr indent="-403225" lvl="1" marL="1089025"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Increases Mid Air Collision Potential</a:t>
            </a:r>
            <a:endParaRPr b="0" i="0" sz="1400" u="none" cap="none" strike="noStrike">
              <a:solidFill>
                <a:srgbClr val="000000"/>
              </a:solidFill>
              <a:latin typeface="Arial"/>
              <a:ea typeface="Arial"/>
              <a:cs typeface="Arial"/>
              <a:sym typeface="Arial"/>
            </a:endParaRPr>
          </a:p>
          <a:p>
            <a:pPr indent="-403225" lvl="1" marL="1089025"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Decreases Your Speed</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Do Not Fly Higher than 250 feet AGL </a:t>
            </a:r>
            <a:endParaRPr b="0" i="0" sz="1400" u="none" cap="none" strike="noStrike">
              <a:solidFill>
                <a:srgbClr val="000000"/>
              </a:solidFill>
              <a:latin typeface="Arial"/>
              <a:ea typeface="Arial"/>
              <a:cs typeface="Arial"/>
              <a:sym typeface="Arial"/>
            </a:endParaRPr>
          </a:p>
          <a:p>
            <a:pPr indent="-403225" lvl="1" marL="1089025"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Max 250 ft. AGL at Home Pylon (Out of Timing Camera Field of View)</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Low Line is Fastest if Traffic and Turbulence Permit</a:t>
            </a:r>
            <a:endParaRPr b="0" i="0" sz="1400" u="none" cap="none" strike="noStrike">
              <a:solidFill>
                <a:srgbClr val="000000"/>
              </a:solidFill>
              <a:latin typeface="Arial"/>
              <a:ea typeface="Arial"/>
              <a:cs typeface="Arial"/>
              <a:sym typeface="Arial"/>
            </a:endParaRPr>
          </a:p>
          <a:p>
            <a:pPr indent="-403225" lvl="1" marL="1089025"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Target Wing Tip </a:t>
            </a:r>
            <a:r>
              <a:rPr lang="en-US" sz="2000">
                <a:solidFill>
                  <a:schemeClr val="dk1"/>
                </a:solidFill>
              </a:rPr>
              <a:t>not lower than </a:t>
            </a:r>
            <a:r>
              <a:rPr b="0" i="0" lang="en-US" sz="2000" u="none" cap="none" strike="noStrike">
                <a:solidFill>
                  <a:schemeClr val="dk1"/>
                </a:solidFill>
                <a:latin typeface="Arial"/>
                <a:ea typeface="Arial"/>
                <a:cs typeface="Arial"/>
                <a:sym typeface="Arial"/>
              </a:rPr>
              <a:t>Pylon Height (Safety Margin and Avoids Questionable Low Flying Call) </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High Line May be Needed for Traffic/Turbulence</a:t>
            </a:r>
            <a:endParaRPr b="0" i="0" sz="1400" u="none" cap="none" strike="noStrike">
              <a:solidFill>
                <a:srgbClr val="000000"/>
              </a:solidFill>
              <a:latin typeface="Arial"/>
              <a:ea typeface="Arial"/>
              <a:cs typeface="Arial"/>
              <a:sym typeface="Arial"/>
            </a:endParaRPr>
          </a:p>
          <a:p>
            <a:pPr indent="-403225" lvl="1" marL="1089025"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Harder to Fly Tight Course Because You Can’t See the Pylons As Well</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Noto Sans Symbols"/>
              <a:buNone/>
            </a:pPr>
            <a:r>
              <a:t/>
            </a:r>
            <a:endParaRPr b="0" i="0" sz="2000" u="none" cap="none" strike="noStrike">
              <a:solidFill>
                <a:schemeClr val="dk1"/>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71"/>
          <p:cNvSpPr/>
          <p:nvPr/>
        </p:nvSpPr>
        <p:spPr>
          <a:xfrm>
            <a:off x="4295775" y="4586287"/>
            <a:ext cx="508000" cy="1698625"/>
          </a:xfrm>
          <a:prstGeom prst="rect">
            <a:avLst/>
          </a:prstGeom>
          <a:solidFill>
            <a:schemeClr val="lt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41" name="Google Shape;541;p71"/>
          <p:cNvSpPr txBox="1"/>
          <p:nvPr/>
        </p:nvSpPr>
        <p:spPr>
          <a:xfrm>
            <a:off x="2065338" y="449262"/>
            <a:ext cx="6586536"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On The Course - Altitude</a:t>
            </a:r>
            <a:endParaRPr b="0" i="0" sz="1400" u="none" cap="none" strike="noStrike">
              <a:solidFill>
                <a:srgbClr val="000000"/>
              </a:solidFill>
              <a:latin typeface="Arial"/>
              <a:ea typeface="Arial"/>
              <a:cs typeface="Arial"/>
              <a:sym typeface="Arial"/>
            </a:endParaRPr>
          </a:p>
        </p:txBody>
      </p:sp>
      <p:sp>
        <p:nvSpPr>
          <p:cNvPr id="542" name="Google Shape;542;p71"/>
          <p:cNvSpPr txBox="1"/>
          <p:nvPr/>
        </p:nvSpPr>
        <p:spPr>
          <a:xfrm>
            <a:off x="1044575" y="1236662"/>
            <a:ext cx="7924798" cy="2987675"/>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Example - Do Not Climb/Dive with terrain changes</a:t>
            </a:r>
            <a:endParaRPr b="0" i="0" sz="1400" u="none" cap="none" strike="noStrike">
              <a:solidFill>
                <a:srgbClr val="000000"/>
              </a:solidFill>
              <a:latin typeface="Arial"/>
              <a:ea typeface="Arial"/>
              <a:cs typeface="Arial"/>
              <a:sym typeface="Arial"/>
            </a:endParaRPr>
          </a:p>
          <a:p>
            <a:pPr indent="-403225" lvl="1" marL="1089025"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Inefficient (Lowers Your Speed)</a:t>
            </a:r>
            <a:endParaRPr b="0" i="0" sz="1400" u="none" cap="none" strike="noStrike">
              <a:solidFill>
                <a:srgbClr val="000000"/>
              </a:solidFill>
              <a:latin typeface="Arial"/>
              <a:ea typeface="Arial"/>
              <a:cs typeface="Arial"/>
              <a:sym typeface="Arial"/>
            </a:endParaRPr>
          </a:p>
          <a:p>
            <a:pPr indent="-403225" lvl="1" marL="1089025"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Results From Flying From Can to Can</a:t>
            </a:r>
            <a:endParaRPr b="0" i="0" sz="1400" u="none" cap="none" strike="noStrike">
              <a:solidFill>
                <a:srgbClr val="000000"/>
              </a:solidFill>
              <a:latin typeface="Arial"/>
              <a:ea typeface="Arial"/>
              <a:cs typeface="Arial"/>
              <a:sym typeface="Arial"/>
            </a:endParaRPr>
          </a:p>
          <a:p>
            <a:pPr indent="-287337" lvl="2" marL="1481137"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Cans (Pylons) are Constant Height AGL, not MSL</a:t>
            </a:r>
            <a:endParaRPr b="0" i="0" sz="1400" u="none" cap="none" strike="noStrike">
              <a:solidFill>
                <a:srgbClr val="000000"/>
              </a:solidFill>
              <a:latin typeface="Arial"/>
              <a:ea typeface="Arial"/>
              <a:cs typeface="Arial"/>
              <a:sym typeface="Arial"/>
            </a:endParaRPr>
          </a:p>
          <a:p>
            <a:pPr indent="-403225" lvl="1" marL="1089025"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More Likely to be Low at Home Pylon and Get Called for Low Flying </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grpSp>
        <p:nvGrpSpPr>
          <p:cNvPr id="543" name="Google Shape;543;p71"/>
          <p:cNvGrpSpPr/>
          <p:nvPr/>
        </p:nvGrpSpPr>
        <p:grpSpPr>
          <a:xfrm>
            <a:off x="1422400" y="5349875"/>
            <a:ext cx="146048" cy="923932"/>
            <a:chOff x="896" y="3233"/>
            <a:chExt cx="90" cy="580"/>
          </a:xfrm>
        </p:grpSpPr>
        <p:sp>
          <p:nvSpPr>
            <p:cNvPr id="544" name="Google Shape;544;p71"/>
            <p:cNvSpPr/>
            <p:nvPr/>
          </p:nvSpPr>
          <p:spPr>
            <a:xfrm>
              <a:off x="896" y="3233"/>
              <a:ext cx="90" cy="202"/>
            </a:xfrm>
            <a:prstGeom prst="rect">
              <a:avLst/>
            </a:prstGeom>
            <a:no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cxnSp>
          <p:nvCxnSpPr>
            <p:cNvPr id="545" name="Google Shape;545;p71"/>
            <p:cNvCxnSpPr/>
            <p:nvPr/>
          </p:nvCxnSpPr>
          <p:spPr>
            <a:xfrm>
              <a:off x="942" y="3438"/>
              <a:ext cx="0" cy="375"/>
            </a:xfrm>
            <a:prstGeom prst="straightConnector1">
              <a:avLst/>
            </a:prstGeom>
            <a:noFill/>
            <a:ln cap="flat" cmpd="sng" w="9525">
              <a:solidFill>
                <a:schemeClr val="dk1"/>
              </a:solidFill>
              <a:prstDash val="solid"/>
              <a:round/>
              <a:headEnd len="sm" w="sm" type="none"/>
              <a:tailEnd len="sm" w="sm" type="none"/>
            </a:ln>
          </p:spPr>
        </p:cxnSp>
        <p:sp>
          <p:nvSpPr>
            <p:cNvPr id="546" name="Google Shape;546;p71"/>
            <p:cNvSpPr/>
            <p:nvPr/>
          </p:nvSpPr>
          <p:spPr>
            <a:xfrm>
              <a:off x="896" y="3233"/>
              <a:ext cx="88" cy="61"/>
            </a:xfrm>
            <a:prstGeom prst="rect">
              <a:avLst/>
            </a:prstGeom>
            <a:solidFill>
              <a:srgbClr val="FF3300"/>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47" name="Google Shape;547;p71"/>
            <p:cNvSpPr/>
            <p:nvPr/>
          </p:nvSpPr>
          <p:spPr>
            <a:xfrm>
              <a:off x="897" y="3370"/>
              <a:ext cx="88" cy="61"/>
            </a:xfrm>
            <a:prstGeom prst="rect">
              <a:avLst/>
            </a:prstGeom>
            <a:solidFill>
              <a:srgbClr val="FF3300"/>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548" name="Google Shape;548;p71"/>
          <p:cNvGrpSpPr/>
          <p:nvPr/>
        </p:nvGrpSpPr>
        <p:grpSpPr>
          <a:xfrm>
            <a:off x="7961311" y="4702175"/>
            <a:ext cx="146048" cy="923932"/>
            <a:chOff x="896" y="3233"/>
            <a:chExt cx="90" cy="580"/>
          </a:xfrm>
        </p:grpSpPr>
        <p:sp>
          <p:nvSpPr>
            <p:cNvPr id="549" name="Google Shape;549;p71"/>
            <p:cNvSpPr/>
            <p:nvPr/>
          </p:nvSpPr>
          <p:spPr>
            <a:xfrm>
              <a:off x="896" y="3233"/>
              <a:ext cx="90" cy="202"/>
            </a:xfrm>
            <a:prstGeom prst="rect">
              <a:avLst/>
            </a:prstGeom>
            <a:no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cxnSp>
          <p:nvCxnSpPr>
            <p:cNvPr id="550" name="Google Shape;550;p71"/>
            <p:cNvCxnSpPr/>
            <p:nvPr/>
          </p:nvCxnSpPr>
          <p:spPr>
            <a:xfrm>
              <a:off x="942" y="3438"/>
              <a:ext cx="0" cy="375"/>
            </a:xfrm>
            <a:prstGeom prst="straightConnector1">
              <a:avLst/>
            </a:prstGeom>
            <a:noFill/>
            <a:ln cap="flat" cmpd="sng" w="9525">
              <a:solidFill>
                <a:schemeClr val="dk1"/>
              </a:solidFill>
              <a:prstDash val="solid"/>
              <a:round/>
              <a:headEnd len="sm" w="sm" type="none"/>
              <a:tailEnd len="sm" w="sm" type="none"/>
            </a:ln>
          </p:spPr>
        </p:cxnSp>
        <p:sp>
          <p:nvSpPr>
            <p:cNvPr id="551" name="Google Shape;551;p71"/>
            <p:cNvSpPr/>
            <p:nvPr/>
          </p:nvSpPr>
          <p:spPr>
            <a:xfrm>
              <a:off x="896" y="3233"/>
              <a:ext cx="88" cy="61"/>
            </a:xfrm>
            <a:prstGeom prst="rect">
              <a:avLst/>
            </a:prstGeom>
            <a:solidFill>
              <a:srgbClr val="FF3300"/>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52" name="Google Shape;552;p71"/>
            <p:cNvSpPr/>
            <p:nvPr/>
          </p:nvSpPr>
          <p:spPr>
            <a:xfrm>
              <a:off x="897" y="3370"/>
              <a:ext cx="88" cy="61"/>
            </a:xfrm>
            <a:prstGeom prst="rect">
              <a:avLst/>
            </a:prstGeom>
            <a:solidFill>
              <a:srgbClr val="FF3300"/>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553" name="Google Shape;553;p71"/>
          <p:cNvSpPr txBox="1"/>
          <p:nvPr/>
        </p:nvSpPr>
        <p:spPr>
          <a:xfrm>
            <a:off x="973137" y="5486400"/>
            <a:ext cx="522285"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6</a:t>
            </a:r>
            <a:endParaRPr b="0" i="0" sz="1400" u="none" cap="none" strike="noStrike">
              <a:solidFill>
                <a:srgbClr val="000000"/>
              </a:solidFill>
              <a:latin typeface="Arial"/>
              <a:ea typeface="Arial"/>
              <a:cs typeface="Arial"/>
              <a:sym typeface="Arial"/>
            </a:endParaRPr>
          </a:p>
        </p:txBody>
      </p:sp>
      <p:sp>
        <p:nvSpPr>
          <p:cNvPr id="554" name="Google Shape;554;p71"/>
          <p:cNvSpPr txBox="1"/>
          <p:nvPr/>
        </p:nvSpPr>
        <p:spPr>
          <a:xfrm>
            <a:off x="8005763" y="5035550"/>
            <a:ext cx="522285"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grpSp>
        <p:nvGrpSpPr>
          <p:cNvPr id="555" name="Google Shape;555;p71"/>
          <p:cNvGrpSpPr/>
          <p:nvPr/>
        </p:nvGrpSpPr>
        <p:grpSpPr>
          <a:xfrm>
            <a:off x="4298950" y="4702173"/>
            <a:ext cx="509588" cy="1465263"/>
            <a:chOff x="2706" y="2962"/>
            <a:chExt cx="321" cy="923"/>
          </a:xfrm>
        </p:grpSpPr>
        <p:sp>
          <p:nvSpPr>
            <p:cNvPr id="556" name="Google Shape;556;p71"/>
            <p:cNvSpPr/>
            <p:nvPr/>
          </p:nvSpPr>
          <p:spPr>
            <a:xfrm>
              <a:off x="2770" y="2962"/>
              <a:ext cx="201" cy="896"/>
            </a:xfrm>
            <a:prstGeom prst="rect">
              <a:avLst/>
            </a:prstGeom>
            <a:solidFill>
              <a:schemeClr val="lt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57" name="Google Shape;557;p71"/>
            <p:cNvSpPr txBox="1"/>
            <p:nvPr/>
          </p:nvSpPr>
          <p:spPr>
            <a:xfrm>
              <a:off x="2706" y="2962"/>
              <a:ext cx="318" cy="28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71"/>
            <p:cNvSpPr txBox="1"/>
            <p:nvPr/>
          </p:nvSpPr>
          <p:spPr>
            <a:xfrm>
              <a:off x="2709" y="3172"/>
              <a:ext cx="318" cy="28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71"/>
            <p:cNvSpPr txBox="1"/>
            <p:nvPr/>
          </p:nvSpPr>
          <p:spPr>
            <a:xfrm>
              <a:off x="2709" y="3386"/>
              <a:ext cx="318" cy="28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71"/>
            <p:cNvSpPr txBox="1"/>
            <p:nvPr/>
          </p:nvSpPr>
          <p:spPr>
            <a:xfrm>
              <a:off x="2706" y="3597"/>
              <a:ext cx="318" cy="28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t/>
              </a:r>
              <a:endParaRPr b="0" i="0" sz="1400" u="none" cap="none" strike="noStrike">
                <a:solidFill>
                  <a:srgbClr val="000000"/>
                </a:solidFill>
                <a:latin typeface="Arial"/>
                <a:ea typeface="Arial"/>
                <a:cs typeface="Arial"/>
                <a:sym typeface="Arial"/>
              </a:endParaRPr>
            </a:p>
          </p:txBody>
        </p:sp>
      </p:grpSp>
      <p:sp>
        <p:nvSpPr>
          <p:cNvPr id="561" name="Google Shape;561;p71"/>
          <p:cNvSpPr txBox="1"/>
          <p:nvPr/>
        </p:nvSpPr>
        <p:spPr>
          <a:xfrm>
            <a:off x="4819650" y="5856287"/>
            <a:ext cx="2263774" cy="3667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Arial"/>
              <a:buNone/>
            </a:pPr>
            <a:r>
              <a:rPr b="0" i="0" lang="en-US" sz="1800" u="none" cap="none" strike="noStrike">
                <a:solidFill>
                  <a:schemeClr val="dk1"/>
                </a:solidFill>
                <a:latin typeface="Arial"/>
                <a:ea typeface="Arial"/>
                <a:cs typeface="Arial"/>
                <a:sym typeface="Arial"/>
              </a:rPr>
              <a:t>Home Pylon</a:t>
            </a:r>
            <a:endParaRPr b="0" i="0" sz="1400" u="none" cap="none" strike="noStrike">
              <a:solidFill>
                <a:srgbClr val="000000"/>
              </a:solidFill>
              <a:latin typeface="Arial"/>
              <a:ea typeface="Arial"/>
              <a:cs typeface="Arial"/>
              <a:sym typeface="Arial"/>
            </a:endParaRPr>
          </a:p>
        </p:txBody>
      </p:sp>
      <p:cxnSp>
        <p:nvCxnSpPr>
          <p:cNvPr id="562" name="Google Shape;562;p71"/>
          <p:cNvCxnSpPr/>
          <p:nvPr/>
        </p:nvCxnSpPr>
        <p:spPr>
          <a:xfrm>
            <a:off x="1306512" y="4411662"/>
            <a:ext cx="6850062" cy="0"/>
          </a:xfrm>
          <a:prstGeom prst="straightConnector1">
            <a:avLst/>
          </a:prstGeom>
          <a:noFill/>
          <a:ln cap="flat" cmpd="sng" w="28575">
            <a:solidFill>
              <a:schemeClr val="accent2"/>
            </a:solidFill>
            <a:prstDash val="solid"/>
            <a:round/>
            <a:headEnd len="sm" w="sm" type="none"/>
            <a:tailEnd len="sm" w="sm" type="none"/>
          </a:ln>
        </p:spPr>
      </p:cxnSp>
      <p:cxnSp>
        <p:nvCxnSpPr>
          <p:cNvPr id="563" name="Google Shape;563;p71"/>
          <p:cNvCxnSpPr/>
          <p:nvPr/>
        </p:nvCxnSpPr>
        <p:spPr>
          <a:xfrm flipH="1" rot="10800000">
            <a:off x="1292225" y="4586287"/>
            <a:ext cx="6878638" cy="682625"/>
          </a:xfrm>
          <a:prstGeom prst="straightConnector1">
            <a:avLst/>
          </a:prstGeom>
          <a:noFill/>
          <a:ln cap="flat" cmpd="sng" w="28575">
            <a:solidFill>
              <a:srgbClr val="FF3300"/>
            </a:solidFill>
            <a:prstDash val="solid"/>
            <a:round/>
            <a:headEnd len="sm" w="sm" type="none"/>
            <a:tailEnd len="sm" w="sm" type="none"/>
          </a:ln>
        </p:spPr>
      </p:cxnSp>
      <p:sp>
        <p:nvSpPr>
          <p:cNvPr id="564" name="Google Shape;564;p71"/>
          <p:cNvSpPr txBox="1"/>
          <p:nvPr/>
        </p:nvSpPr>
        <p:spPr>
          <a:xfrm>
            <a:off x="1489075" y="4106862"/>
            <a:ext cx="3440111" cy="3667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Arial"/>
              <a:buNone/>
            </a:pPr>
            <a:r>
              <a:rPr b="0" i="0" lang="en-US" sz="1800" u="none" cap="none" strike="noStrike">
                <a:solidFill>
                  <a:schemeClr val="dk1"/>
                </a:solidFill>
                <a:latin typeface="Arial"/>
                <a:ea typeface="Arial"/>
                <a:cs typeface="Arial"/>
                <a:sym typeface="Arial"/>
              </a:rPr>
              <a:t>Constant MSL Flight Path</a:t>
            </a:r>
            <a:endParaRPr b="0" i="0" sz="1400" u="none" cap="none" strike="noStrike">
              <a:solidFill>
                <a:srgbClr val="000000"/>
              </a:solidFill>
              <a:latin typeface="Arial"/>
              <a:ea typeface="Arial"/>
              <a:cs typeface="Arial"/>
              <a:sym typeface="Arial"/>
            </a:endParaRPr>
          </a:p>
        </p:txBody>
      </p:sp>
      <p:sp>
        <p:nvSpPr>
          <p:cNvPr id="565" name="Google Shape;565;p71"/>
          <p:cNvSpPr txBox="1"/>
          <p:nvPr/>
        </p:nvSpPr>
        <p:spPr>
          <a:xfrm rot="-326395">
            <a:off x="1090613" y="4781549"/>
            <a:ext cx="3440112" cy="36671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Arial"/>
              <a:buNone/>
            </a:pPr>
            <a:r>
              <a:rPr b="0" i="0" lang="en-US" sz="1800" u="none" cap="none" strike="noStrike">
                <a:solidFill>
                  <a:schemeClr val="dk1"/>
                </a:solidFill>
                <a:latin typeface="Arial"/>
                <a:ea typeface="Arial"/>
                <a:cs typeface="Arial"/>
                <a:sym typeface="Arial"/>
              </a:rPr>
              <a:t>Constant AGL Flight Path</a:t>
            </a:r>
            <a:endParaRPr b="0" i="0" sz="1400" u="none" cap="none" strike="noStrike">
              <a:solidFill>
                <a:srgbClr val="000000"/>
              </a:solidFill>
              <a:latin typeface="Arial"/>
              <a:ea typeface="Arial"/>
              <a:cs typeface="Arial"/>
              <a:sym typeface="Arial"/>
            </a:endParaRPr>
          </a:p>
        </p:txBody>
      </p:sp>
      <p:sp>
        <p:nvSpPr>
          <p:cNvPr id="566" name="Google Shape;566;p71"/>
          <p:cNvSpPr txBox="1"/>
          <p:nvPr/>
        </p:nvSpPr>
        <p:spPr>
          <a:xfrm>
            <a:off x="5378450" y="5067300"/>
            <a:ext cx="2016124" cy="376238"/>
          </a:xfrm>
          <a:prstGeom prst="rect">
            <a:avLst/>
          </a:prstGeom>
          <a:noFill/>
          <a:ln cap="flat" cmpd="sng" w="9525">
            <a:solidFill>
              <a:srgbClr val="FF33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Arial"/>
              <a:buNone/>
            </a:pPr>
            <a:r>
              <a:rPr b="0" i="0" lang="en-US" sz="1800" u="none" cap="none" strike="noStrike">
                <a:solidFill>
                  <a:schemeClr val="dk1"/>
                </a:solidFill>
                <a:latin typeface="Arial"/>
                <a:ea typeface="Arial"/>
                <a:cs typeface="Arial"/>
                <a:sym typeface="Arial"/>
              </a:rPr>
              <a:t>Low Flying Risk</a:t>
            </a:r>
            <a:endParaRPr b="0" i="0" sz="1400" u="none" cap="none" strike="noStrike">
              <a:solidFill>
                <a:srgbClr val="000000"/>
              </a:solidFill>
              <a:latin typeface="Arial"/>
              <a:ea typeface="Arial"/>
              <a:cs typeface="Arial"/>
              <a:sym typeface="Arial"/>
            </a:endParaRPr>
          </a:p>
        </p:txBody>
      </p:sp>
      <p:cxnSp>
        <p:nvCxnSpPr>
          <p:cNvPr id="567" name="Google Shape;567;p71"/>
          <p:cNvCxnSpPr/>
          <p:nvPr/>
        </p:nvCxnSpPr>
        <p:spPr>
          <a:xfrm rot="10800000">
            <a:off x="4862512" y="4964112"/>
            <a:ext cx="536575" cy="115886"/>
          </a:xfrm>
          <a:prstGeom prst="straightConnector1">
            <a:avLst/>
          </a:prstGeom>
          <a:noFill/>
          <a:ln cap="flat" cmpd="sng" w="9525">
            <a:solidFill>
              <a:srgbClr val="FF3300"/>
            </a:solidFill>
            <a:prstDash val="solid"/>
            <a:round/>
            <a:headEnd len="sm" w="sm" type="none"/>
            <a:tailEnd len="lg" w="lg" type="triangle"/>
          </a:ln>
        </p:spPr>
      </p:cxn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72"/>
          <p:cNvSpPr txBox="1"/>
          <p:nvPr/>
        </p:nvSpPr>
        <p:spPr>
          <a:xfrm>
            <a:off x="2065338" y="449262"/>
            <a:ext cx="6586536"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On The Course - Passing</a:t>
            </a:r>
            <a:endParaRPr b="0" i="0" sz="1400" u="none" cap="none" strike="noStrike">
              <a:solidFill>
                <a:srgbClr val="000000"/>
              </a:solidFill>
              <a:latin typeface="Arial"/>
              <a:ea typeface="Arial"/>
              <a:cs typeface="Arial"/>
              <a:sym typeface="Arial"/>
            </a:endParaRPr>
          </a:p>
        </p:txBody>
      </p:sp>
      <p:sp>
        <p:nvSpPr>
          <p:cNvPr id="573" name="Google Shape;573;p72"/>
          <p:cNvSpPr txBox="1"/>
          <p:nvPr/>
        </p:nvSpPr>
        <p:spPr>
          <a:xfrm>
            <a:off x="1430400" y="1752425"/>
            <a:ext cx="7305600" cy="2987700"/>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000"/>
              <a:buChar char="•"/>
            </a:pPr>
            <a:r>
              <a:rPr b="1" i="0" lang="en-US" sz="2000" u="none" cap="none" strike="noStrike">
                <a:solidFill>
                  <a:schemeClr val="dk1"/>
                </a:solidFill>
              </a:rPr>
              <a:t>Maintain Positive Visual Contact During Entire Pass!</a:t>
            </a:r>
            <a:endParaRPr b="1" i="0" sz="1400" u="none" cap="none" strike="noStrike">
              <a:solidFill>
                <a:srgbClr val="000000"/>
              </a:solidFill>
            </a:endParaRPr>
          </a:p>
          <a:p>
            <a:pPr indent="-347662" lvl="0" marL="347662"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Be </a:t>
            </a:r>
            <a:r>
              <a:rPr lang="en-US" sz="2000">
                <a:solidFill>
                  <a:schemeClr val="dk1"/>
                </a:solidFill>
              </a:rPr>
              <a:t>Absolutely</a:t>
            </a:r>
            <a:r>
              <a:rPr b="0" i="0" lang="en-US" sz="2000" u="none" cap="none" strike="noStrike">
                <a:solidFill>
                  <a:schemeClr val="dk1"/>
                </a:solidFill>
                <a:latin typeface="Arial"/>
                <a:ea typeface="Arial"/>
                <a:cs typeface="Arial"/>
                <a:sym typeface="Arial"/>
              </a:rPr>
              <a:t> Sure the Space You Are Moving to Is Clear</a:t>
            </a:r>
            <a:endParaRPr b="0" i="0" sz="2000" u="none" cap="none" strike="noStrike">
              <a:solidFill>
                <a:schemeClr val="dk1"/>
              </a:solidFill>
              <a:latin typeface="Arial"/>
              <a:ea typeface="Arial"/>
              <a:cs typeface="Arial"/>
              <a:sym typeface="Arial"/>
            </a:endParaRPr>
          </a:p>
          <a:p>
            <a:pPr indent="-347662" lvl="0" marL="347662" marR="0" rtl="0" algn="l">
              <a:lnSpc>
                <a:spcPct val="100000"/>
              </a:lnSpc>
              <a:spcBef>
                <a:spcPts val="1000"/>
              </a:spcBef>
              <a:spcAft>
                <a:spcPts val="0"/>
              </a:spcAft>
              <a:buClr>
                <a:schemeClr val="dk1"/>
              </a:buClr>
              <a:buSzPts val="2000"/>
              <a:buChar char="•"/>
            </a:pPr>
            <a:r>
              <a:rPr lang="en-US" sz="2000">
                <a:solidFill>
                  <a:schemeClr val="dk1"/>
                </a:solidFill>
              </a:rPr>
              <a:t>Four </a:t>
            </a:r>
            <a:r>
              <a:rPr lang="en-US" sz="2000">
                <a:solidFill>
                  <a:schemeClr val="dk1"/>
                </a:solidFill>
              </a:rPr>
              <a:t>lengths, this is measurable with cameras</a:t>
            </a:r>
            <a:endParaRPr sz="2000">
              <a:solidFill>
                <a:schemeClr val="dk1"/>
              </a:solidFill>
            </a:endParaRPr>
          </a:p>
          <a:p>
            <a:pPr indent="-347663" lvl="0" marL="347663" marR="0" rtl="0" algn="l">
              <a:lnSpc>
                <a:spcPct val="100000"/>
              </a:lnSpc>
              <a:spcBef>
                <a:spcPts val="1000"/>
              </a:spcBef>
              <a:spcAft>
                <a:spcPts val="0"/>
              </a:spcAft>
              <a:buClr>
                <a:schemeClr val="dk1"/>
              </a:buClr>
              <a:buSzPts val="2000"/>
              <a:buChar char="•"/>
            </a:pPr>
            <a:r>
              <a:rPr lang="en-US" sz="2000">
                <a:solidFill>
                  <a:schemeClr val="dk1"/>
                </a:solidFill>
              </a:rPr>
              <a:t>“Race 3, Passing 8” - Reply not required</a:t>
            </a:r>
            <a:endParaRPr sz="2000">
              <a:solidFill>
                <a:schemeClr val="dk1"/>
              </a:solidFill>
            </a:endParaRPr>
          </a:p>
          <a:p>
            <a:pPr indent="-347663" lvl="0" marL="347663"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Always Pass on the Outside Unless the other Aircraft is Extremely Wide and not </a:t>
            </a:r>
            <a:r>
              <a:rPr lang="en-US" sz="2000">
                <a:solidFill>
                  <a:schemeClr val="dk1"/>
                </a:solidFill>
              </a:rPr>
              <a:t>flying</a:t>
            </a:r>
            <a:r>
              <a:rPr b="0" i="0" lang="en-US" sz="2000" u="none" cap="none" strike="noStrike">
                <a:solidFill>
                  <a:schemeClr val="dk1"/>
                </a:solidFill>
                <a:latin typeface="Arial"/>
                <a:ea typeface="Arial"/>
                <a:cs typeface="Arial"/>
                <a:sym typeface="Arial"/>
              </a:rPr>
              <a:t> proper course - Expect a protest for an inside pass</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sp>
        <p:nvSpPr>
          <p:cNvPr id="574" name="Google Shape;574;p72"/>
          <p:cNvSpPr txBox="1"/>
          <p:nvPr/>
        </p:nvSpPr>
        <p:spPr>
          <a:xfrm>
            <a:off x="1266294" y="4740125"/>
            <a:ext cx="7798500" cy="3902100"/>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Stack High in Turns </a:t>
            </a:r>
            <a:r>
              <a:rPr lang="en-US" sz="2000">
                <a:solidFill>
                  <a:schemeClr val="dk1"/>
                </a:solidFill>
              </a:rPr>
              <a:t>- </a:t>
            </a:r>
            <a:r>
              <a:rPr b="0" i="0" lang="en-US" sz="2000" u="none" cap="none" strike="noStrike">
                <a:solidFill>
                  <a:schemeClr val="dk1"/>
                </a:solidFill>
                <a:latin typeface="Arial"/>
                <a:ea typeface="Arial"/>
                <a:cs typeface="Arial"/>
                <a:sym typeface="Arial"/>
              </a:rPr>
              <a:t>Convert Altitude to Speed in Straight </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Do Not Pass </a:t>
            </a:r>
            <a:r>
              <a:rPr lang="en-US" sz="2000">
                <a:solidFill>
                  <a:schemeClr val="dk1"/>
                </a:solidFill>
              </a:rPr>
              <a:t>on the inside </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Slower Aircraft Has Right of Way but Must Maintain</a:t>
            </a:r>
            <a:r>
              <a:rPr lang="en-US" sz="2000">
                <a:solidFill>
                  <a:schemeClr val="dk1"/>
                </a:solidFill>
              </a:rPr>
              <a:t> Proper</a:t>
            </a:r>
            <a:r>
              <a:rPr b="0" i="0" lang="en-US" sz="2000" u="none" cap="none" strike="noStrike">
                <a:solidFill>
                  <a:schemeClr val="dk1"/>
                </a:solidFill>
                <a:latin typeface="Arial"/>
                <a:ea typeface="Arial"/>
                <a:cs typeface="Arial"/>
                <a:sym typeface="Arial"/>
              </a:rPr>
              <a:t> Course</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73"/>
          <p:cNvSpPr txBox="1"/>
          <p:nvPr/>
        </p:nvSpPr>
        <p:spPr>
          <a:xfrm>
            <a:off x="1598612" y="447675"/>
            <a:ext cx="6586536"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Recovery</a:t>
            </a:r>
            <a:endParaRPr b="0" i="0" sz="1400" u="none" cap="none" strike="noStrike">
              <a:solidFill>
                <a:srgbClr val="000000"/>
              </a:solidFill>
              <a:latin typeface="Arial"/>
              <a:ea typeface="Arial"/>
              <a:cs typeface="Arial"/>
              <a:sym typeface="Arial"/>
            </a:endParaRPr>
          </a:p>
        </p:txBody>
      </p:sp>
      <p:sp>
        <p:nvSpPr>
          <p:cNvPr id="580" name="Google Shape;580;p73"/>
          <p:cNvSpPr txBox="1"/>
          <p:nvPr/>
        </p:nvSpPr>
        <p:spPr>
          <a:xfrm>
            <a:off x="736600" y="1452562"/>
            <a:ext cx="8235950" cy="3743324"/>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Checkered Flag = Race Over for Everyone</a:t>
            </a:r>
            <a:endParaRPr b="0" i="0" sz="1400" u="none" cap="none" strike="noStrike">
              <a:solidFill>
                <a:srgbClr val="000000"/>
              </a:solidFill>
              <a:latin typeface="Arial"/>
              <a:ea typeface="Arial"/>
              <a:cs typeface="Arial"/>
              <a:sym typeface="Arial"/>
            </a:endParaRPr>
          </a:p>
          <a:p>
            <a:pPr indent="-287338" lvl="1" marL="973138"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Do Not Fly Extra Laps </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Cross Home Pylon (Checkered Flag/Radio Call)</a:t>
            </a:r>
            <a:endParaRPr b="0" i="0" sz="1400" u="none" cap="none" strike="noStrike">
              <a:solidFill>
                <a:srgbClr val="000000"/>
              </a:solidFill>
              <a:latin typeface="Arial"/>
              <a:ea typeface="Arial"/>
              <a:cs typeface="Arial"/>
              <a:sym typeface="Arial"/>
            </a:endParaRPr>
          </a:p>
          <a:p>
            <a:pPr indent="-287338" lvl="1" marL="973138"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Look Left and Up</a:t>
            </a:r>
            <a:endParaRPr b="0" i="0" sz="1400" u="none" cap="none" strike="noStrike">
              <a:solidFill>
                <a:srgbClr val="000000"/>
              </a:solidFill>
              <a:latin typeface="Arial"/>
              <a:ea typeface="Arial"/>
              <a:cs typeface="Arial"/>
              <a:sym typeface="Arial"/>
            </a:endParaRPr>
          </a:p>
          <a:p>
            <a:pPr indent="-287338" lvl="1" marL="973138"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Gently Begin Climbing Left Turn In Trail (No Rolls!)</a:t>
            </a:r>
            <a:endParaRPr b="0" i="0" sz="1400" u="none" cap="none" strike="noStrike">
              <a:solidFill>
                <a:srgbClr val="000000"/>
              </a:solidFill>
              <a:latin typeface="Arial"/>
              <a:ea typeface="Arial"/>
              <a:cs typeface="Arial"/>
              <a:sym typeface="Arial"/>
            </a:endParaRPr>
          </a:p>
          <a:p>
            <a:pPr indent="-287338" lvl="1" marL="973138"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Retard Power </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Cool Down While </a:t>
            </a:r>
            <a:r>
              <a:rPr b="0" i="0" lang="en-US" sz="2400" u="none" cap="none" strike="noStrike">
                <a:solidFill>
                  <a:srgbClr val="FF3300"/>
                </a:solidFill>
                <a:latin typeface="Arial"/>
                <a:ea typeface="Arial"/>
                <a:cs typeface="Arial"/>
                <a:sym typeface="Arial"/>
              </a:rPr>
              <a:t>Scanning for Other Aircraft</a:t>
            </a:r>
            <a:endParaRPr b="0" i="0" sz="1400" u="none" cap="none" strike="noStrike">
              <a:solidFill>
                <a:srgbClr val="000000"/>
              </a:solidFill>
              <a:latin typeface="Arial"/>
              <a:ea typeface="Arial"/>
              <a:cs typeface="Arial"/>
              <a:sym typeface="Arial"/>
            </a:endParaRPr>
          </a:p>
        </p:txBody>
      </p:sp>
      <p:sp>
        <p:nvSpPr>
          <p:cNvPr id="581" name="Google Shape;581;p73"/>
          <p:cNvSpPr txBox="1"/>
          <p:nvPr/>
        </p:nvSpPr>
        <p:spPr>
          <a:xfrm>
            <a:off x="1538287" y="5634037"/>
            <a:ext cx="6445250" cy="82232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3300"/>
              </a:buClr>
              <a:buSzPts val="600"/>
              <a:buFont typeface="Arial"/>
              <a:buNone/>
            </a:pPr>
            <a:r>
              <a:rPr b="0" i="0" lang="en-US" sz="2400" u="none" cap="none" strike="noStrike">
                <a:solidFill>
                  <a:srgbClr val="FF3300"/>
                </a:solidFill>
                <a:latin typeface="Arial"/>
                <a:ea typeface="Arial"/>
                <a:cs typeface="Arial"/>
                <a:sym typeface="Arial"/>
              </a:rPr>
              <a:t>Always Be Able to Make the Runway If Your Engine Quits</a:t>
            </a:r>
            <a:endParaRPr b="0" i="0" sz="1400" u="none" cap="none" strike="noStrike">
              <a:solidFill>
                <a:srgbClr val="000000"/>
              </a:solidFill>
              <a:latin typeface="Arial"/>
              <a:ea typeface="Arial"/>
              <a:cs typeface="Arial"/>
              <a:sym typeface="Arial"/>
            </a:endParaRPr>
          </a:p>
        </p:txBody>
      </p:sp>
      <p:sp>
        <p:nvSpPr>
          <p:cNvPr id="582" name="Google Shape;582;p73"/>
          <p:cNvSpPr/>
          <p:nvPr/>
        </p:nvSpPr>
        <p:spPr>
          <a:xfrm>
            <a:off x="1449387" y="5632450"/>
            <a:ext cx="6575423" cy="841374"/>
          </a:xfrm>
          <a:prstGeom prst="roundRect">
            <a:avLst>
              <a:gd fmla="val 16667" name="adj"/>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74"/>
          <p:cNvSpPr txBox="1"/>
          <p:nvPr/>
        </p:nvSpPr>
        <p:spPr>
          <a:xfrm>
            <a:off x="1598612" y="447675"/>
            <a:ext cx="6586536"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Recovery</a:t>
            </a:r>
            <a:endParaRPr b="0" i="0" sz="1400" u="none" cap="none" strike="noStrike">
              <a:solidFill>
                <a:srgbClr val="000000"/>
              </a:solidFill>
              <a:latin typeface="Arial"/>
              <a:ea typeface="Arial"/>
              <a:cs typeface="Arial"/>
              <a:sym typeface="Arial"/>
            </a:endParaRPr>
          </a:p>
        </p:txBody>
      </p:sp>
      <p:sp>
        <p:nvSpPr>
          <p:cNvPr id="588" name="Google Shape;588;p74"/>
          <p:cNvSpPr txBox="1"/>
          <p:nvPr/>
        </p:nvSpPr>
        <p:spPr>
          <a:xfrm>
            <a:off x="908050" y="1292225"/>
            <a:ext cx="7981950" cy="4108450"/>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Collect Yourself Mentally</a:t>
            </a:r>
            <a:r>
              <a:rPr lang="en-US" sz="2400">
                <a:solidFill>
                  <a:schemeClr val="dk1"/>
                </a:solidFill>
              </a:rPr>
              <a:t>, and BE ON THE LOOKOUT</a:t>
            </a:r>
            <a:endParaRPr b="0" i="0" sz="1400" u="none" cap="none" strike="noStrike">
              <a:solidFill>
                <a:srgbClr val="000000"/>
              </a:solidFill>
              <a:latin typeface="Arial"/>
              <a:ea typeface="Arial"/>
              <a:cs typeface="Arial"/>
              <a:sym typeface="Arial"/>
            </a:endParaRPr>
          </a:p>
          <a:p>
            <a:pPr indent="-228600" lvl="1" marL="91440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Transition from Race Mode to Landing Mode</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Listen for Active Runway Call on Radio</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Report Base &amp; Traffic on Radio</a:t>
            </a:r>
            <a:endParaRPr b="0" i="0" sz="1400" u="none" cap="none" strike="noStrike">
              <a:solidFill>
                <a:srgbClr val="000000"/>
              </a:solidFill>
              <a:latin typeface="Arial"/>
              <a:ea typeface="Arial"/>
              <a:cs typeface="Arial"/>
              <a:sym typeface="Arial"/>
            </a:endParaRPr>
          </a:p>
          <a:p>
            <a:pPr indent="-228600" lvl="1" marL="91440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“Race XX Base for 35, 95 in Sight”</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Listen for Maydays/Hazard Alerts</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Be Alert for Landing or Departing Traffic From Opposing Direction (Racers, Helos, etc.)</a:t>
            </a:r>
            <a:endParaRPr b="0" i="0" sz="1400" u="none" cap="none" strike="noStrike">
              <a:solidFill>
                <a:srgbClr val="000000"/>
              </a:solidFill>
              <a:latin typeface="Arial"/>
              <a:ea typeface="Arial"/>
              <a:cs typeface="Arial"/>
              <a:sym typeface="Arial"/>
            </a:endParaRPr>
          </a:p>
        </p:txBody>
      </p:sp>
      <p:sp>
        <p:nvSpPr>
          <p:cNvPr id="589" name="Google Shape;589;p74"/>
          <p:cNvSpPr txBox="1"/>
          <p:nvPr/>
        </p:nvSpPr>
        <p:spPr>
          <a:xfrm>
            <a:off x="1538287" y="5634037"/>
            <a:ext cx="6445250" cy="82232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3300"/>
              </a:buClr>
              <a:buSzPts val="600"/>
              <a:buFont typeface="Arial"/>
              <a:buNone/>
            </a:pPr>
            <a:r>
              <a:rPr b="0" i="0" lang="en-US" sz="2400" u="none" cap="none" strike="noStrike">
                <a:solidFill>
                  <a:srgbClr val="FF3300"/>
                </a:solidFill>
                <a:latin typeface="Arial"/>
                <a:ea typeface="Arial"/>
                <a:cs typeface="Arial"/>
                <a:sym typeface="Arial"/>
              </a:rPr>
              <a:t>Always Be Able to Make the Runway If Your Engine Quits</a:t>
            </a:r>
            <a:endParaRPr b="0" i="0" sz="1400" u="none" cap="none" strike="noStrike">
              <a:solidFill>
                <a:srgbClr val="000000"/>
              </a:solidFill>
              <a:latin typeface="Arial"/>
              <a:ea typeface="Arial"/>
              <a:cs typeface="Arial"/>
              <a:sym typeface="Arial"/>
            </a:endParaRPr>
          </a:p>
        </p:txBody>
      </p:sp>
      <p:sp>
        <p:nvSpPr>
          <p:cNvPr id="590" name="Google Shape;590;p74"/>
          <p:cNvSpPr/>
          <p:nvPr/>
        </p:nvSpPr>
        <p:spPr>
          <a:xfrm>
            <a:off x="1449387" y="5632450"/>
            <a:ext cx="6575423" cy="841374"/>
          </a:xfrm>
          <a:prstGeom prst="roundRect">
            <a:avLst>
              <a:gd fmla="val 16667" name="adj"/>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75"/>
          <p:cNvSpPr txBox="1"/>
          <p:nvPr/>
        </p:nvSpPr>
        <p:spPr>
          <a:xfrm>
            <a:off x="1598612" y="447675"/>
            <a:ext cx="6586536"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Recovery</a:t>
            </a:r>
            <a:endParaRPr b="0" i="0" sz="1400" u="none" cap="none" strike="noStrike">
              <a:solidFill>
                <a:srgbClr val="000000"/>
              </a:solidFill>
              <a:latin typeface="Arial"/>
              <a:ea typeface="Arial"/>
              <a:cs typeface="Arial"/>
              <a:sym typeface="Arial"/>
            </a:endParaRPr>
          </a:p>
        </p:txBody>
      </p:sp>
      <p:sp>
        <p:nvSpPr>
          <p:cNvPr id="596" name="Google Shape;596;p75"/>
          <p:cNvSpPr txBox="1"/>
          <p:nvPr/>
        </p:nvSpPr>
        <p:spPr>
          <a:xfrm>
            <a:off x="2074775" y="1943838"/>
            <a:ext cx="5836200" cy="2833800"/>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Maintain SA Via Eyeballs and Radio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Pick Go-Around Point and Use It</a:t>
            </a:r>
            <a:endParaRPr b="0" i="0" sz="1400" u="none" cap="none" strike="noStrike">
              <a:solidFill>
                <a:srgbClr val="000000"/>
              </a:solidFill>
              <a:latin typeface="Arial"/>
              <a:ea typeface="Arial"/>
              <a:cs typeface="Arial"/>
              <a:sym typeface="Arial"/>
            </a:endParaRPr>
          </a:p>
          <a:p>
            <a:pPr indent="-228600" lvl="1" marL="914400" marR="0" rtl="0" algn="l">
              <a:lnSpc>
                <a:spcPct val="100000"/>
              </a:lnSpc>
              <a:spcBef>
                <a:spcPts val="120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Go Around if You Get Into PIO</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12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75"/>
          <p:cNvSpPr txBox="1"/>
          <p:nvPr/>
        </p:nvSpPr>
        <p:spPr>
          <a:xfrm>
            <a:off x="1538287" y="5634037"/>
            <a:ext cx="6445250" cy="82232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3300"/>
              </a:buClr>
              <a:buSzPts val="600"/>
              <a:buFont typeface="Arial"/>
              <a:buNone/>
            </a:pPr>
            <a:r>
              <a:rPr lang="en-US" sz="2400">
                <a:solidFill>
                  <a:srgbClr val="FF3300"/>
                </a:solidFill>
              </a:rPr>
              <a:t>NOT OVER UNTIL ALL SAFE ON DECK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Image" id="101" name="Google Shape;101;p8"/>
          <p:cNvPicPr preferRelativeResize="0"/>
          <p:nvPr/>
        </p:nvPicPr>
        <p:blipFill rotWithShape="1">
          <a:blip r:embed="rId3">
            <a:alphaModFix/>
          </a:blip>
          <a:srcRect b="0" l="0" r="0" t="0"/>
          <a:stretch/>
        </p:blipFill>
        <p:spPr>
          <a:xfrm>
            <a:off x="841840" y="1458917"/>
            <a:ext cx="2763806" cy="2071688"/>
          </a:xfrm>
          <a:prstGeom prst="rect">
            <a:avLst/>
          </a:prstGeom>
          <a:noFill/>
          <a:ln>
            <a:noFill/>
          </a:ln>
        </p:spPr>
      </p:pic>
      <p:sp>
        <p:nvSpPr>
          <p:cNvPr id="102" name="Google Shape;102;p8"/>
          <p:cNvSpPr txBox="1"/>
          <p:nvPr/>
        </p:nvSpPr>
        <p:spPr>
          <a:xfrm>
            <a:off x="2357438" y="423862"/>
            <a:ext cx="4891087"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Requirements</a:t>
            </a:r>
            <a:endParaRPr b="0" i="0" sz="1400" u="none" cap="none" strike="noStrike">
              <a:solidFill>
                <a:srgbClr val="000000"/>
              </a:solidFill>
              <a:latin typeface="Arial"/>
              <a:ea typeface="Arial"/>
              <a:cs typeface="Arial"/>
              <a:sym typeface="Arial"/>
            </a:endParaRPr>
          </a:p>
        </p:txBody>
      </p:sp>
      <p:sp>
        <p:nvSpPr>
          <p:cNvPr id="103" name="Google Shape;103;p8"/>
          <p:cNvSpPr txBox="1"/>
          <p:nvPr/>
        </p:nvSpPr>
        <p:spPr>
          <a:xfrm>
            <a:off x="3830675" y="1858637"/>
            <a:ext cx="2819400" cy="668400"/>
          </a:xfrm>
          <a:prstGeom prst="rect">
            <a:avLst/>
          </a:prstGeom>
          <a:noFill/>
          <a:ln>
            <a:noFill/>
          </a:ln>
        </p:spPr>
        <p:txBody>
          <a:bodyPr anchorCtr="0" anchor="t" bIns="45700" lIns="91425" spcFirstLastPara="1" rIns="91425" wrap="square" tIns="45700">
            <a:noAutofit/>
          </a:bodyPr>
          <a:lstStyle/>
          <a:p>
            <a:pPr indent="-450850" lvl="0" marL="450850" marR="0" rtl="0" algn="l">
              <a:lnSpc>
                <a:spcPct val="135000"/>
              </a:lnSpc>
              <a:spcBef>
                <a:spcPts val="0"/>
              </a:spcBef>
              <a:spcAft>
                <a:spcPts val="0"/>
              </a:spcAft>
              <a:buClr>
                <a:schemeClr val="dk1"/>
              </a:buClr>
              <a:buSzPts val="2800"/>
              <a:buFont typeface="Noto Sans Symbols"/>
              <a:buChar char="➢"/>
            </a:pPr>
            <a:r>
              <a:rPr b="1" i="0" lang="en-US" sz="2800" u="none" cap="none" strike="noStrike">
                <a:solidFill>
                  <a:schemeClr val="dk1"/>
                </a:solidFill>
                <a:latin typeface="Arial"/>
                <a:ea typeface="Arial"/>
                <a:cs typeface="Arial"/>
                <a:sym typeface="Arial"/>
              </a:rPr>
              <a:t>Aircraft</a:t>
            </a:r>
            <a:endParaRPr b="0" i="0" sz="1400" u="none" cap="none" strike="noStrike">
              <a:solidFill>
                <a:srgbClr val="000000"/>
              </a:solidFill>
              <a:latin typeface="Arial"/>
              <a:ea typeface="Arial"/>
              <a:cs typeface="Arial"/>
              <a:sym typeface="Arial"/>
            </a:endParaRPr>
          </a:p>
        </p:txBody>
      </p:sp>
      <p:pic>
        <p:nvPicPr>
          <p:cNvPr id="104" name="Google Shape;104;p8"/>
          <p:cNvPicPr preferRelativeResize="0"/>
          <p:nvPr/>
        </p:nvPicPr>
        <p:blipFill rotWithShape="1">
          <a:blip r:embed="rId4">
            <a:alphaModFix/>
          </a:blip>
          <a:srcRect b="0" l="0" r="0" t="0"/>
          <a:stretch/>
        </p:blipFill>
        <p:spPr>
          <a:xfrm>
            <a:off x="2209800" y="3320388"/>
            <a:ext cx="2695573" cy="2071686"/>
          </a:xfrm>
          <a:prstGeom prst="rect">
            <a:avLst/>
          </a:prstGeom>
          <a:noFill/>
          <a:ln>
            <a:noFill/>
          </a:ln>
        </p:spPr>
      </p:pic>
      <p:pic>
        <p:nvPicPr>
          <p:cNvPr id="105" name="Google Shape;105;p8"/>
          <p:cNvPicPr preferRelativeResize="0"/>
          <p:nvPr/>
        </p:nvPicPr>
        <p:blipFill rotWithShape="1">
          <a:blip r:embed="rId5">
            <a:alphaModFix/>
          </a:blip>
          <a:srcRect b="0" l="0" r="0" t="0"/>
          <a:stretch/>
        </p:blipFill>
        <p:spPr>
          <a:xfrm>
            <a:off x="4352925" y="4705562"/>
            <a:ext cx="2895601" cy="1931986"/>
          </a:xfrm>
          <a:prstGeom prst="rect">
            <a:avLst/>
          </a:prstGeom>
          <a:noFill/>
          <a:ln>
            <a:noFill/>
          </a:ln>
        </p:spPr>
      </p:pic>
      <p:sp>
        <p:nvSpPr>
          <p:cNvPr id="106" name="Google Shape;106;p8"/>
          <p:cNvSpPr txBox="1"/>
          <p:nvPr/>
        </p:nvSpPr>
        <p:spPr>
          <a:xfrm>
            <a:off x="7467600" y="5482687"/>
            <a:ext cx="1676400" cy="668400"/>
          </a:xfrm>
          <a:prstGeom prst="rect">
            <a:avLst/>
          </a:prstGeom>
          <a:noFill/>
          <a:ln>
            <a:noFill/>
          </a:ln>
        </p:spPr>
        <p:txBody>
          <a:bodyPr anchorCtr="0" anchor="t" bIns="45700" lIns="91425" spcFirstLastPara="1" rIns="91425" wrap="square" tIns="45700">
            <a:noAutofit/>
          </a:bodyPr>
          <a:lstStyle/>
          <a:p>
            <a:pPr indent="-450850" lvl="0" marL="450850" marR="0" rtl="0" algn="l">
              <a:lnSpc>
                <a:spcPct val="135000"/>
              </a:lnSpc>
              <a:spcBef>
                <a:spcPts val="0"/>
              </a:spcBef>
              <a:spcAft>
                <a:spcPts val="0"/>
              </a:spcAft>
              <a:buClr>
                <a:schemeClr val="dk1"/>
              </a:buClr>
              <a:buSzPts val="2800"/>
              <a:buFont typeface="Noto Sans Symbols"/>
              <a:buChar char="➢"/>
            </a:pPr>
            <a:r>
              <a:rPr b="1" i="0" lang="en-US" sz="2800" u="none" cap="none" strike="noStrike">
                <a:solidFill>
                  <a:schemeClr val="dk1"/>
                </a:solidFill>
                <a:latin typeface="Arial"/>
                <a:ea typeface="Arial"/>
                <a:cs typeface="Arial"/>
                <a:sym typeface="Arial"/>
              </a:rPr>
              <a:t>Pilot</a:t>
            </a:r>
            <a:endParaRPr b="0" i="0" sz="1400" u="none" cap="none" strike="noStrike">
              <a:solidFill>
                <a:srgbClr val="000000"/>
              </a:solidFill>
              <a:latin typeface="Arial"/>
              <a:ea typeface="Arial"/>
              <a:cs typeface="Arial"/>
              <a:sym typeface="Arial"/>
            </a:endParaRPr>
          </a:p>
        </p:txBody>
      </p:sp>
      <p:sp>
        <p:nvSpPr>
          <p:cNvPr id="107" name="Google Shape;107;p8"/>
          <p:cNvSpPr txBox="1"/>
          <p:nvPr/>
        </p:nvSpPr>
        <p:spPr>
          <a:xfrm>
            <a:off x="5098600" y="3641713"/>
            <a:ext cx="2819400" cy="668400"/>
          </a:xfrm>
          <a:prstGeom prst="rect">
            <a:avLst/>
          </a:prstGeom>
          <a:noFill/>
          <a:ln>
            <a:noFill/>
          </a:ln>
        </p:spPr>
        <p:txBody>
          <a:bodyPr anchorCtr="0" anchor="t" bIns="45700" lIns="91425" spcFirstLastPara="1" rIns="91425" wrap="square" tIns="45700">
            <a:noAutofit/>
          </a:bodyPr>
          <a:lstStyle/>
          <a:p>
            <a:pPr indent="-450850" lvl="0" marL="450850" marR="0" rtl="0" algn="l">
              <a:lnSpc>
                <a:spcPct val="135000"/>
              </a:lnSpc>
              <a:spcBef>
                <a:spcPts val="0"/>
              </a:spcBef>
              <a:spcAft>
                <a:spcPts val="0"/>
              </a:spcAft>
              <a:buClr>
                <a:schemeClr val="dk1"/>
              </a:buClr>
              <a:buSzPts val="2800"/>
              <a:buFont typeface="Noto Sans Symbols"/>
              <a:buChar char="➢"/>
            </a:pPr>
            <a:r>
              <a:rPr b="1" i="0" lang="en-US" sz="2800" u="none" cap="none" strike="noStrike">
                <a:solidFill>
                  <a:schemeClr val="dk1"/>
                </a:solidFill>
                <a:latin typeface="Arial"/>
                <a:ea typeface="Arial"/>
                <a:cs typeface="Arial"/>
                <a:sym typeface="Arial"/>
              </a:rPr>
              <a:t>Engine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76"/>
          <p:cNvSpPr/>
          <p:nvPr/>
        </p:nvSpPr>
        <p:spPr>
          <a:xfrm rot="179326">
            <a:off x="2844427" y="5203289"/>
            <a:ext cx="5903330" cy="517305"/>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76"/>
          <p:cNvSpPr/>
          <p:nvPr/>
        </p:nvSpPr>
        <p:spPr>
          <a:xfrm rot="196794">
            <a:off x="3594099" y="3524250"/>
            <a:ext cx="3300413" cy="1339850"/>
          </a:xfrm>
          <a:custGeom>
            <a:rect b="b" l="l" r="r" t="t"/>
            <a:pathLst>
              <a:path extrusionOk="0" h="120000" w="120000">
                <a:moveTo>
                  <a:pt x="13636" y="120000"/>
                </a:moveTo>
                <a:lnTo>
                  <a:pt x="106573" y="120000"/>
                </a:lnTo>
                <a:lnTo>
                  <a:pt x="120000" y="62586"/>
                </a:lnTo>
                <a:lnTo>
                  <a:pt x="105944" y="0"/>
                </a:lnTo>
                <a:lnTo>
                  <a:pt x="14055" y="0"/>
                </a:lnTo>
                <a:lnTo>
                  <a:pt x="0" y="60000"/>
                </a:lnTo>
                <a:lnTo>
                  <a:pt x="13636" y="120000"/>
                </a:lnTo>
                <a:close/>
              </a:path>
            </a:pathLst>
          </a:custGeom>
          <a:noFill/>
          <a:ln cap="flat" cmpd="sng" w="28575">
            <a:solidFill>
              <a:srgbClr val="FF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04" name="Google Shape;604;p76"/>
          <p:cNvSpPr txBox="1"/>
          <p:nvPr/>
        </p:nvSpPr>
        <p:spPr>
          <a:xfrm>
            <a:off x="6442075" y="4856162"/>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605" name="Google Shape;605;p76"/>
          <p:cNvSpPr txBox="1"/>
          <p:nvPr/>
        </p:nvSpPr>
        <p:spPr>
          <a:xfrm>
            <a:off x="3711575" y="4716462"/>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6</a:t>
            </a:r>
            <a:endParaRPr b="0" i="0" sz="1400" u="none" cap="none" strike="noStrike">
              <a:solidFill>
                <a:srgbClr val="000000"/>
              </a:solidFill>
              <a:latin typeface="Arial"/>
              <a:ea typeface="Arial"/>
              <a:cs typeface="Arial"/>
              <a:sym typeface="Arial"/>
            </a:endParaRPr>
          </a:p>
        </p:txBody>
      </p:sp>
      <p:sp>
        <p:nvSpPr>
          <p:cNvPr id="606" name="Google Shape;606;p76"/>
          <p:cNvSpPr txBox="1"/>
          <p:nvPr/>
        </p:nvSpPr>
        <p:spPr>
          <a:xfrm>
            <a:off x="3330575" y="3941762"/>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5</a:t>
            </a:r>
            <a:endParaRPr b="0" i="0" sz="1400" u="none" cap="none" strike="noStrike">
              <a:solidFill>
                <a:srgbClr val="000000"/>
              </a:solidFill>
              <a:latin typeface="Arial"/>
              <a:ea typeface="Arial"/>
              <a:cs typeface="Arial"/>
              <a:sym typeface="Arial"/>
            </a:endParaRPr>
          </a:p>
        </p:txBody>
      </p:sp>
      <p:sp>
        <p:nvSpPr>
          <p:cNvPr id="607" name="Google Shape;607;p76"/>
          <p:cNvSpPr txBox="1"/>
          <p:nvPr/>
        </p:nvSpPr>
        <p:spPr>
          <a:xfrm>
            <a:off x="6886575" y="4183062"/>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grpSp>
        <p:nvGrpSpPr>
          <p:cNvPr id="608" name="Google Shape;608;p76"/>
          <p:cNvGrpSpPr/>
          <p:nvPr/>
        </p:nvGrpSpPr>
        <p:grpSpPr>
          <a:xfrm rot="228844">
            <a:off x="5178425" y="4643438"/>
            <a:ext cx="190498" cy="190498"/>
            <a:chOff x="488" y="2920"/>
            <a:chExt cx="230" cy="230"/>
          </a:xfrm>
        </p:grpSpPr>
        <p:sp>
          <p:nvSpPr>
            <p:cNvPr id="609" name="Google Shape;609;p76"/>
            <p:cNvSpPr/>
            <p:nvPr/>
          </p:nvSpPr>
          <p:spPr>
            <a:xfrm>
              <a:off x="488" y="2920"/>
              <a:ext cx="230" cy="230"/>
            </a:xfrm>
            <a:prstGeom prst="rect">
              <a:avLst/>
            </a:prstGeom>
            <a:solidFill>
              <a:schemeClr val="lt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10" name="Google Shape;610;p76"/>
            <p:cNvSpPr/>
            <p:nvPr/>
          </p:nvSpPr>
          <p:spPr>
            <a:xfrm>
              <a:off x="488" y="2920"/>
              <a:ext cx="113" cy="113"/>
            </a:xfrm>
            <a:prstGeom prst="rect">
              <a:avLst/>
            </a:pr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11" name="Google Shape;611;p76"/>
            <p:cNvSpPr/>
            <p:nvPr/>
          </p:nvSpPr>
          <p:spPr>
            <a:xfrm>
              <a:off x="603" y="3036"/>
              <a:ext cx="113" cy="113"/>
            </a:xfrm>
            <a:prstGeom prst="rect">
              <a:avLst/>
            </a:pr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612" name="Google Shape;612;p76"/>
          <p:cNvSpPr txBox="1"/>
          <p:nvPr/>
        </p:nvSpPr>
        <p:spPr>
          <a:xfrm>
            <a:off x="5019675" y="4802187"/>
            <a:ext cx="822323"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Home</a:t>
            </a:r>
            <a:endParaRPr b="0" i="0" sz="1400" u="none" cap="none" strike="noStrike">
              <a:solidFill>
                <a:srgbClr val="000000"/>
              </a:solidFill>
              <a:latin typeface="Arial"/>
              <a:ea typeface="Arial"/>
              <a:cs typeface="Arial"/>
              <a:sym typeface="Arial"/>
            </a:endParaRPr>
          </a:p>
        </p:txBody>
      </p:sp>
      <p:sp>
        <p:nvSpPr>
          <p:cNvPr id="613" name="Google Shape;613;p76"/>
          <p:cNvSpPr txBox="1"/>
          <p:nvPr/>
        </p:nvSpPr>
        <p:spPr>
          <a:xfrm>
            <a:off x="1597025" y="328612"/>
            <a:ext cx="6586538"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Cool Down – Recovery 35</a:t>
            </a:r>
            <a:endParaRPr b="0" i="0" sz="1400" u="none" cap="none" strike="noStrike">
              <a:solidFill>
                <a:srgbClr val="000000"/>
              </a:solidFill>
              <a:latin typeface="Arial"/>
              <a:ea typeface="Arial"/>
              <a:cs typeface="Arial"/>
              <a:sym typeface="Arial"/>
            </a:endParaRPr>
          </a:p>
        </p:txBody>
      </p:sp>
      <p:sp>
        <p:nvSpPr>
          <p:cNvPr id="614" name="Google Shape;614;p76"/>
          <p:cNvSpPr txBox="1"/>
          <p:nvPr/>
        </p:nvSpPr>
        <p:spPr>
          <a:xfrm>
            <a:off x="4787925" y="5800387"/>
            <a:ext cx="1054200" cy="517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3300"/>
              </a:buClr>
              <a:buSzPts val="350"/>
              <a:buFont typeface="Arial"/>
              <a:buNone/>
            </a:pPr>
            <a:r>
              <a:rPr b="1" i="0" lang="en-US" sz="1400" u="none" cap="none" strike="noStrike">
                <a:solidFill>
                  <a:srgbClr val="FF3300"/>
                </a:solidFill>
                <a:latin typeface="Arial"/>
                <a:ea typeface="Arial"/>
                <a:cs typeface="Arial"/>
                <a:sym typeface="Arial"/>
              </a:rPr>
              <a:t>Extreme Danger</a:t>
            </a:r>
            <a:endParaRPr b="0" i="0" sz="1400" u="none" cap="none" strike="noStrike">
              <a:solidFill>
                <a:srgbClr val="000000"/>
              </a:solidFill>
              <a:latin typeface="Arial"/>
              <a:ea typeface="Arial"/>
              <a:cs typeface="Arial"/>
              <a:sym typeface="Arial"/>
            </a:endParaRPr>
          </a:p>
        </p:txBody>
      </p:sp>
      <p:cxnSp>
        <p:nvCxnSpPr>
          <p:cNvPr id="615" name="Google Shape;615;p76"/>
          <p:cNvCxnSpPr/>
          <p:nvPr/>
        </p:nvCxnSpPr>
        <p:spPr>
          <a:xfrm>
            <a:off x="2314575" y="4988473"/>
            <a:ext cx="6433200" cy="323400"/>
          </a:xfrm>
          <a:prstGeom prst="straightConnector1">
            <a:avLst/>
          </a:prstGeom>
          <a:noFill/>
          <a:ln cap="flat" cmpd="sng" w="28575">
            <a:solidFill>
              <a:srgbClr val="FF3300"/>
            </a:solidFill>
            <a:prstDash val="solid"/>
            <a:round/>
            <a:headEnd len="sm" w="sm" type="none"/>
            <a:tailEnd len="sm" w="sm" type="none"/>
          </a:ln>
        </p:spPr>
      </p:cxnSp>
      <p:sp>
        <p:nvSpPr>
          <p:cNvPr id="616" name="Google Shape;616;p76"/>
          <p:cNvSpPr/>
          <p:nvPr/>
        </p:nvSpPr>
        <p:spPr>
          <a:xfrm rot="199067">
            <a:off x="6886574" y="5021263"/>
            <a:ext cx="819148" cy="2190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17" name="Google Shape;617;p76"/>
          <p:cNvSpPr/>
          <p:nvPr/>
        </p:nvSpPr>
        <p:spPr>
          <a:xfrm>
            <a:off x="2990850" y="3311525"/>
            <a:ext cx="4294188" cy="1712913"/>
          </a:xfrm>
          <a:custGeom>
            <a:rect b="b" l="l" r="r" t="t"/>
            <a:pathLst>
              <a:path extrusionOk="0" h="120000" w="120000">
                <a:moveTo>
                  <a:pt x="21938" y="0"/>
                </a:moveTo>
                <a:lnTo>
                  <a:pt x="101233" y="13922"/>
                </a:lnTo>
                <a:lnTo>
                  <a:pt x="104405" y="15248"/>
                </a:lnTo>
                <a:lnTo>
                  <a:pt x="108370" y="19226"/>
                </a:lnTo>
                <a:lnTo>
                  <a:pt x="112334" y="25193"/>
                </a:lnTo>
                <a:lnTo>
                  <a:pt x="115506" y="31160"/>
                </a:lnTo>
                <a:lnTo>
                  <a:pt x="117885" y="40442"/>
                </a:lnTo>
                <a:lnTo>
                  <a:pt x="119471" y="49723"/>
                </a:lnTo>
                <a:lnTo>
                  <a:pt x="120000" y="61657"/>
                </a:lnTo>
                <a:lnTo>
                  <a:pt x="120000" y="70276"/>
                </a:lnTo>
                <a:lnTo>
                  <a:pt x="119207" y="80884"/>
                </a:lnTo>
                <a:lnTo>
                  <a:pt x="117621" y="92154"/>
                </a:lnTo>
                <a:lnTo>
                  <a:pt x="115506" y="100773"/>
                </a:lnTo>
                <a:lnTo>
                  <a:pt x="112334" y="108729"/>
                </a:lnTo>
                <a:lnTo>
                  <a:pt x="109163" y="114033"/>
                </a:lnTo>
                <a:lnTo>
                  <a:pt x="104405" y="118673"/>
                </a:lnTo>
                <a:lnTo>
                  <a:pt x="100440" y="119336"/>
                </a:lnTo>
                <a:lnTo>
                  <a:pt x="96740" y="120000"/>
                </a:lnTo>
                <a:lnTo>
                  <a:pt x="19295" y="108066"/>
                </a:lnTo>
                <a:lnTo>
                  <a:pt x="16651" y="106077"/>
                </a:lnTo>
                <a:lnTo>
                  <a:pt x="12687" y="102762"/>
                </a:lnTo>
                <a:lnTo>
                  <a:pt x="8722" y="96132"/>
                </a:lnTo>
                <a:lnTo>
                  <a:pt x="5814" y="90165"/>
                </a:lnTo>
                <a:lnTo>
                  <a:pt x="3171" y="79557"/>
                </a:lnTo>
                <a:lnTo>
                  <a:pt x="1585" y="71602"/>
                </a:lnTo>
                <a:lnTo>
                  <a:pt x="528" y="60331"/>
                </a:lnTo>
                <a:lnTo>
                  <a:pt x="0" y="51712"/>
                </a:lnTo>
                <a:lnTo>
                  <a:pt x="792" y="39116"/>
                </a:lnTo>
                <a:lnTo>
                  <a:pt x="2378" y="29171"/>
                </a:lnTo>
                <a:lnTo>
                  <a:pt x="4757" y="20552"/>
                </a:lnTo>
                <a:lnTo>
                  <a:pt x="8193" y="11933"/>
                </a:lnTo>
                <a:lnTo>
                  <a:pt x="11365" y="7292"/>
                </a:lnTo>
                <a:lnTo>
                  <a:pt x="15066" y="3314"/>
                </a:lnTo>
                <a:lnTo>
                  <a:pt x="18237" y="1326"/>
                </a:lnTo>
                <a:lnTo>
                  <a:pt x="21938" y="0"/>
                </a:lnTo>
                <a:close/>
              </a:path>
            </a:pathLst>
          </a:custGeom>
          <a:noFill/>
          <a:ln cap="flat" cmpd="sng" w="28575">
            <a:solidFill>
              <a:schemeClr val="dk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18" name="Google Shape;618;p76"/>
          <p:cNvSpPr/>
          <p:nvPr/>
        </p:nvSpPr>
        <p:spPr>
          <a:xfrm rot="-10588012">
            <a:off x="2278063" y="3706811"/>
            <a:ext cx="1363662" cy="1384299"/>
          </a:xfrm>
          <a:prstGeom prst="arc">
            <a:avLst>
              <a:gd fmla="val 16200000" name="adj1"/>
              <a:gd fmla="val 0" name="adj2"/>
            </a:avLst>
          </a:prstGeom>
          <a:noFill/>
          <a:ln cap="flat" cmpd="sng" w="38100">
            <a:solidFill>
              <a:srgbClr val="00FF00"/>
            </a:solidFill>
            <a:prstDash val="dash"/>
            <a:round/>
            <a:headEnd len="lg" w="lg" type="triangl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19" name="Google Shape;619;p76"/>
          <p:cNvSpPr txBox="1"/>
          <p:nvPr/>
        </p:nvSpPr>
        <p:spPr>
          <a:xfrm>
            <a:off x="3800475" y="3217863"/>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p:txBody>
      </p:sp>
      <p:sp>
        <p:nvSpPr>
          <p:cNvPr id="620" name="Google Shape;620;p76"/>
          <p:cNvSpPr txBox="1"/>
          <p:nvPr/>
        </p:nvSpPr>
        <p:spPr>
          <a:xfrm>
            <a:off x="6346825" y="3289300"/>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sp>
        <p:nvSpPr>
          <p:cNvPr id="621" name="Google Shape;621;p76"/>
          <p:cNvSpPr/>
          <p:nvPr/>
        </p:nvSpPr>
        <p:spPr>
          <a:xfrm rot="-10619398">
            <a:off x="5694361" y="3367088"/>
            <a:ext cx="495298" cy="206375"/>
          </a:xfrm>
          <a:prstGeom prst="rightArrow">
            <a:avLst>
              <a:gd fmla="val 50000" name="adj1"/>
              <a:gd fmla="val 50000" name="adj2"/>
            </a:avLst>
          </a:prstGeom>
          <a:solidFill>
            <a:srgbClr val="66FF33"/>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22" name="Google Shape;622;p76"/>
          <p:cNvSpPr/>
          <p:nvPr/>
        </p:nvSpPr>
        <p:spPr>
          <a:xfrm rot="-10619398">
            <a:off x="4148136" y="3251200"/>
            <a:ext cx="495298" cy="206375"/>
          </a:xfrm>
          <a:prstGeom prst="rightArrow">
            <a:avLst>
              <a:gd fmla="val 50000" name="adj1"/>
              <a:gd fmla="val 50000" name="adj2"/>
            </a:avLst>
          </a:prstGeom>
          <a:solidFill>
            <a:srgbClr val="66FF33"/>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23" name="Google Shape;623;p76"/>
          <p:cNvSpPr/>
          <p:nvPr/>
        </p:nvSpPr>
        <p:spPr>
          <a:xfrm rot="168815">
            <a:off x="4233862" y="4832350"/>
            <a:ext cx="495299" cy="204787"/>
          </a:xfrm>
          <a:prstGeom prst="rightArrow">
            <a:avLst>
              <a:gd fmla="val 50000" name="adj1"/>
              <a:gd fmla="val 50000" name="adj2"/>
            </a:avLst>
          </a:prstGeom>
          <a:solidFill>
            <a:srgbClr val="66FF33"/>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24" name="Google Shape;624;p76"/>
          <p:cNvSpPr/>
          <p:nvPr/>
        </p:nvSpPr>
        <p:spPr>
          <a:xfrm rot="168815">
            <a:off x="5846761" y="4927600"/>
            <a:ext cx="493711" cy="204787"/>
          </a:xfrm>
          <a:prstGeom prst="rightArrow">
            <a:avLst>
              <a:gd fmla="val 50000" name="adj1"/>
              <a:gd fmla="val 50000" name="adj2"/>
            </a:avLst>
          </a:prstGeom>
          <a:solidFill>
            <a:srgbClr val="66FF33"/>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25" name="Google Shape;625;p76"/>
          <p:cNvSpPr/>
          <p:nvPr/>
        </p:nvSpPr>
        <p:spPr>
          <a:xfrm rot="-5047804">
            <a:off x="7027067" y="4233069"/>
            <a:ext cx="493712" cy="206375"/>
          </a:xfrm>
          <a:prstGeom prst="rightArrow">
            <a:avLst>
              <a:gd fmla="val 50000" name="adj1"/>
              <a:gd fmla="val 50000" name="adj2"/>
            </a:avLst>
          </a:prstGeom>
          <a:solidFill>
            <a:srgbClr val="66FF33"/>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26" name="Google Shape;626;p76"/>
          <p:cNvSpPr/>
          <p:nvPr/>
        </p:nvSpPr>
        <p:spPr>
          <a:xfrm rot="5673005">
            <a:off x="2790825" y="3854449"/>
            <a:ext cx="493710" cy="204785"/>
          </a:xfrm>
          <a:prstGeom prst="rightArrow">
            <a:avLst>
              <a:gd fmla="val 50000" name="adj1"/>
              <a:gd fmla="val 50000" name="adj2"/>
            </a:avLst>
          </a:prstGeom>
          <a:solidFill>
            <a:srgbClr val="66FF33"/>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cxnSp>
        <p:nvCxnSpPr>
          <p:cNvPr id="627" name="Google Shape;627;p76"/>
          <p:cNvCxnSpPr/>
          <p:nvPr/>
        </p:nvCxnSpPr>
        <p:spPr>
          <a:xfrm flipH="1">
            <a:off x="6092825" y="2449513"/>
            <a:ext cx="685799" cy="982660"/>
          </a:xfrm>
          <a:prstGeom prst="straightConnector1">
            <a:avLst/>
          </a:prstGeom>
          <a:noFill/>
          <a:ln cap="flat" cmpd="sng" w="28575">
            <a:solidFill>
              <a:schemeClr val="dk1"/>
            </a:solidFill>
            <a:prstDash val="solid"/>
            <a:round/>
            <a:headEnd len="sm" w="sm" type="none"/>
            <a:tailEnd len="lg" w="lg" type="triangle"/>
          </a:ln>
        </p:spPr>
      </p:cxnSp>
      <p:sp>
        <p:nvSpPr>
          <p:cNvPr id="628" name="Google Shape;628;p76"/>
          <p:cNvSpPr/>
          <p:nvPr/>
        </p:nvSpPr>
        <p:spPr>
          <a:xfrm>
            <a:off x="6778625" y="1965325"/>
            <a:ext cx="1765299" cy="1108074"/>
          </a:xfrm>
          <a:prstGeom prst="roundRect">
            <a:avLst>
              <a:gd fmla="val 16667" name="adj"/>
            </a:avLst>
          </a:prstGeom>
          <a:solidFill>
            <a:srgbClr val="FFFF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29" name="Google Shape;629;p76"/>
          <p:cNvSpPr txBox="1"/>
          <p:nvPr/>
        </p:nvSpPr>
        <p:spPr>
          <a:xfrm>
            <a:off x="6746875" y="1997075"/>
            <a:ext cx="1797000" cy="1076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L/H Turns @ 5,500 ft MSL for </a:t>
            </a:r>
            <a:r>
              <a:rPr b="0" i="0" lang="en-US" sz="1600" u="sng" cap="none" strike="noStrike">
                <a:solidFill>
                  <a:schemeClr val="dk1"/>
                </a:solidFill>
                <a:latin typeface="Arial"/>
                <a:ea typeface="Arial"/>
                <a:cs typeface="Arial"/>
                <a:sym typeface="Arial"/>
              </a:rPr>
              <a:t>Cooldown</a:t>
            </a:r>
            <a:r>
              <a:rPr b="0" i="0" lang="en-US" sz="1600" u="none" cap="none" strike="noStrike">
                <a:solidFill>
                  <a:schemeClr val="dk1"/>
                </a:solidFill>
                <a:latin typeface="Arial"/>
                <a:ea typeface="Arial"/>
                <a:cs typeface="Arial"/>
                <a:sym typeface="Arial"/>
              </a:rPr>
              <a:t>. Follow racecourse</a:t>
            </a:r>
            <a:endParaRPr b="0" i="0" sz="1400" u="none" cap="none" strike="noStrike">
              <a:solidFill>
                <a:srgbClr val="000000"/>
              </a:solidFill>
              <a:latin typeface="Arial"/>
              <a:ea typeface="Arial"/>
              <a:cs typeface="Arial"/>
              <a:sym typeface="Arial"/>
            </a:endParaRPr>
          </a:p>
        </p:txBody>
      </p:sp>
      <p:sp>
        <p:nvSpPr>
          <p:cNvPr id="630" name="Google Shape;630;p76"/>
          <p:cNvSpPr/>
          <p:nvPr/>
        </p:nvSpPr>
        <p:spPr>
          <a:xfrm>
            <a:off x="2276475" y="3341687"/>
            <a:ext cx="1647824" cy="1039810"/>
          </a:xfrm>
          <a:custGeom>
            <a:rect b="b" l="l" r="r" t="t"/>
            <a:pathLst>
              <a:path extrusionOk="0" h="120000" w="120000">
                <a:moveTo>
                  <a:pt x="0" y="120000"/>
                </a:moveTo>
                <a:cubicBezTo>
                  <a:pt x="462" y="113863"/>
                  <a:pt x="924" y="104064"/>
                  <a:pt x="1387" y="96921"/>
                </a:cubicBezTo>
                <a:cubicBezTo>
                  <a:pt x="1849" y="89778"/>
                  <a:pt x="1734" y="84283"/>
                  <a:pt x="2774" y="77139"/>
                </a:cubicBezTo>
                <a:cubicBezTo>
                  <a:pt x="3814" y="69996"/>
                  <a:pt x="5780" y="60838"/>
                  <a:pt x="7630" y="54061"/>
                </a:cubicBezTo>
                <a:cubicBezTo>
                  <a:pt x="9479" y="47284"/>
                  <a:pt x="11560" y="41422"/>
                  <a:pt x="13872" y="36477"/>
                </a:cubicBezTo>
                <a:cubicBezTo>
                  <a:pt x="16184" y="31532"/>
                  <a:pt x="17225" y="29151"/>
                  <a:pt x="21502" y="24388"/>
                </a:cubicBezTo>
                <a:cubicBezTo>
                  <a:pt x="25780" y="19626"/>
                  <a:pt x="33526" y="11384"/>
                  <a:pt x="39537" y="7904"/>
                </a:cubicBezTo>
                <a:cubicBezTo>
                  <a:pt x="45549" y="4424"/>
                  <a:pt x="52138" y="4424"/>
                  <a:pt x="57572" y="3508"/>
                </a:cubicBezTo>
                <a:cubicBezTo>
                  <a:pt x="63005" y="2592"/>
                  <a:pt x="67745" y="2958"/>
                  <a:pt x="72138" y="2409"/>
                </a:cubicBezTo>
                <a:cubicBezTo>
                  <a:pt x="76531" y="1859"/>
                  <a:pt x="79537" y="577"/>
                  <a:pt x="83930" y="211"/>
                </a:cubicBezTo>
                <a:cubicBezTo>
                  <a:pt x="88323" y="-154"/>
                  <a:pt x="92485" y="28"/>
                  <a:pt x="98497" y="211"/>
                </a:cubicBezTo>
                <a:cubicBezTo>
                  <a:pt x="104508" y="394"/>
                  <a:pt x="112254" y="852"/>
                  <a:pt x="120000" y="1310"/>
                </a:cubicBezTo>
              </a:path>
            </a:pathLst>
          </a:custGeom>
          <a:noFill/>
          <a:ln cap="flat" cmpd="sng" w="38100">
            <a:solidFill>
              <a:srgbClr val="00FF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631" name="Google Shape;631;p76"/>
          <p:cNvGrpSpPr/>
          <p:nvPr/>
        </p:nvGrpSpPr>
        <p:grpSpPr>
          <a:xfrm>
            <a:off x="1190625" y="1293811"/>
            <a:ext cx="2381248" cy="2052637"/>
            <a:chOff x="600127" y="1237454"/>
            <a:chExt cx="2381864" cy="2051956"/>
          </a:xfrm>
        </p:grpSpPr>
        <p:grpSp>
          <p:nvGrpSpPr>
            <p:cNvPr id="632" name="Google Shape;632;p76"/>
            <p:cNvGrpSpPr/>
            <p:nvPr/>
          </p:nvGrpSpPr>
          <p:grpSpPr>
            <a:xfrm>
              <a:off x="600127" y="1237454"/>
              <a:ext cx="1796700" cy="1115642"/>
              <a:chOff x="600127" y="1237454"/>
              <a:chExt cx="1796700" cy="1115642"/>
            </a:xfrm>
          </p:grpSpPr>
          <p:sp>
            <p:nvSpPr>
              <p:cNvPr id="633" name="Google Shape;633;p76"/>
              <p:cNvSpPr/>
              <p:nvPr/>
            </p:nvSpPr>
            <p:spPr>
              <a:xfrm>
                <a:off x="609654" y="1243804"/>
                <a:ext cx="1765757" cy="1109292"/>
              </a:xfrm>
              <a:prstGeom prst="roundRect">
                <a:avLst>
                  <a:gd fmla="val 16667" name="adj"/>
                </a:avLst>
              </a:prstGeom>
              <a:solidFill>
                <a:srgbClr val="FFFF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34" name="Google Shape;634;p76"/>
              <p:cNvSpPr txBox="1"/>
              <p:nvPr/>
            </p:nvSpPr>
            <p:spPr>
              <a:xfrm>
                <a:off x="600127" y="1237454"/>
                <a:ext cx="1796700" cy="1077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Descend on Downwind to 4,700 ft MSL for </a:t>
                </a:r>
                <a:r>
                  <a:rPr b="0" i="0" lang="en-US" sz="1600" u="sng" cap="none" strike="noStrike">
                    <a:solidFill>
                      <a:schemeClr val="dk1"/>
                    </a:solidFill>
                    <a:latin typeface="Arial"/>
                    <a:ea typeface="Arial"/>
                    <a:cs typeface="Arial"/>
                    <a:sym typeface="Arial"/>
                  </a:rPr>
                  <a:t>Pattern</a:t>
                </a:r>
                <a:r>
                  <a:rPr b="0" i="0" lang="en-US" sz="1600" u="none" cap="none" strike="noStrike">
                    <a:solidFill>
                      <a:schemeClr val="dk1"/>
                    </a:solidFill>
                    <a:latin typeface="Arial"/>
                    <a:ea typeface="Arial"/>
                    <a:cs typeface="Arial"/>
                    <a:sym typeface="Arial"/>
                  </a:rPr>
                  <a:t>. (1k AGL)</a:t>
                </a:r>
                <a:endParaRPr b="0" i="0" sz="1400" u="none" cap="none" strike="noStrike">
                  <a:solidFill>
                    <a:srgbClr val="000000"/>
                  </a:solidFill>
                  <a:latin typeface="Arial"/>
                  <a:ea typeface="Arial"/>
                  <a:cs typeface="Arial"/>
                  <a:sym typeface="Arial"/>
                </a:endParaRPr>
              </a:p>
            </p:txBody>
          </p:sp>
        </p:grpSp>
        <p:cxnSp>
          <p:nvCxnSpPr>
            <p:cNvPr id="635" name="Google Shape;635;p76"/>
            <p:cNvCxnSpPr/>
            <p:nvPr/>
          </p:nvCxnSpPr>
          <p:spPr>
            <a:xfrm>
              <a:off x="2297602" y="2307075"/>
              <a:ext cx="684389" cy="982335"/>
            </a:xfrm>
            <a:prstGeom prst="straightConnector1">
              <a:avLst/>
            </a:prstGeom>
            <a:noFill/>
            <a:ln cap="flat" cmpd="sng" w="28575">
              <a:solidFill>
                <a:schemeClr val="dk1"/>
              </a:solidFill>
              <a:prstDash val="solid"/>
              <a:round/>
              <a:headEnd len="sm" w="sm" type="none"/>
              <a:tailEnd len="lg" w="lg" type="triangle"/>
            </a:ln>
          </p:spPr>
        </p:cxnSp>
      </p:grpSp>
      <p:sp>
        <p:nvSpPr>
          <p:cNvPr id="636" name="Google Shape;636;p76"/>
          <p:cNvSpPr txBox="1"/>
          <p:nvPr/>
        </p:nvSpPr>
        <p:spPr>
          <a:xfrm rot="430454">
            <a:off x="7478629" y="4499495"/>
            <a:ext cx="1213097" cy="7389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Race Course Show Line</a:t>
            </a:r>
            <a:endParaRPr b="0" i="0" sz="1400" u="none" cap="none" strike="noStrike">
              <a:solidFill>
                <a:srgbClr val="000000"/>
              </a:solidFill>
              <a:latin typeface="Arial"/>
              <a:ea typeface="Arial"/>
              <a:cs typeface="Arial"/>
              <a:sym typeface="Arial"/>
            </a:endParaRPr>
          </a:p>
        </p:txBody>
      </p:sp>
      <p:cxnSp>
        <p:nvCxnSpPr>
          <p:cNvPr id="637" name="Google Shape;637;p76"/>
          <p:cNvCxnSpPr>
            <a:stCxn id="638" idx="0"/>
            <a:endCxn id="602" idx="3"/>
          </p:cNvCxnSpPr>
          <p:nvPr/>
        </p:nvCxnSpPr>
        <p:spPr>
          <a:xfrm>
            <a:off x="3364077" y="5328905"/>
            <a:ext cx="5379600" cy="286800"/>
          </a:xfrm>
          <a:prstGeom prst="straightConnector1">
            <a:avLst/>
          </a:prstGeom>
          <a:noFill/>
          <a:ln cap="flat" cmpd="sng" w="9525">
            <a:solidFill>
              <a:schemeClr val="dk1"/>
            </a:solidFill>
            <a:prstDash val="lgDash"/>
            <a:round/>
            <a:headEnd len="sm" w="sm" type="none"/>
            <a:tailEnd len="sm" w="sm" type="none"/>
          </a:ln>
        </p:spPr>
      </p:cxnSp>
      <p:sp>
        <p:nvSpPr>
          <p:cNvPr id="638" name="Google Shape;638;p76"/>
          <p:cNvSpPr txBox="1"/>
          <p:nvPr/>
        </p:nvSpPr>
        <p:spPr>
          <a:xfrm rot="5713097">
            <a:off x="2806818" y="5040032"/>
            <a:ext cx="587133" cy="52958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35</a:t>
            </a:r>
            <a:endParaRPr b="1" i="0" sz="2800" u="none" cap="none" strike="noStrike">
              <a:solidFill>
                <a:srgbClr val="000000"/>
              </a:solidFill>
              <a:latin typeface="Arial"/>
              <a:ea typeface="Arial"/>
              <a:cs typeface="Arial"/>
              <a:sym typeface="Arial"/>
            </a:endParaRPr>
          </a:p>
        </p:txBody>
      </p:sp>
      <p:sp>
        <p:nvSpPr>
          <p:cNvPr id="639" name="Google Shape;639;p76"/>
          <p:cNvSpPr txBox="1"/>
          <p:nvPr/>
        </p:nvSpPr>
        <p:spPr>
          <a:xfrm>
            <a:off x="110575" y="2761788"/>
            <a:ext cx="2519700" cy="21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t>Cooldown: 1800’ AGL</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US"/>
              <a:t>Pattern: 1k’ AGL</a:t>
            </a:r>
            <a:endParaRPr b="1"/>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77"/>
          <p:cNvSpPr txBox="1"/>
          <p:nvPr/>
        </p:nvSpPr>
        <p:spPr>
          <a:xfrm>
            <a:off x="1597025" y="328612"/>
            <a:ext cx="65865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Cool Down – Recovery 17</a:t>
            </a:r>
            <a:endParaRPr b="0" i="0" sz="1400" u="none" cap="none" strike="noStrike">
              <a:solidFill>
                <a:srgbClr val="000000"/>
              </a:solidFill>
              <a:latin typeface="Arial"/>
              <a:ea typeface="Arial"/>
              <a:cs typeface="Arial"/>
              <a:sym typeface="Arial"/>
            </a:endParaRPr>
          </a:p>
        </p:txBody>
      </p:sp>
      <p:sp>
        <p:nvSpPr>
          <p:cNvPr id="645" name="Google Shape;645;p77"/>
          <p:cNvSpPr/>
          <p:nvPr/>
        </p:nvSpPr>
        <p:spPr>
          <a:xfrm rot="196794">
            <a:off x="3594099" y="3524250"/>
            <a:ext cx="3300413" cy="1339850"/>
          </a:xfrm>
          <a:custGeom>
            <a:rect b="b" l="l" r="r" t="t"/>
            <a:pathLst>
              <a:path extrusionOk="0" h="120000" w="120000">
                <a:moveTo>
                  <a:pt x="13636" y="120000"/>
                </a:moveTo>
                <a:lnTo>
                  <a:pt x="106573" y="120000"/>
                </a:lnTo>
                <a:lnTo>
                  <a:pt x="120000" y="62586"/>
                </a:lnTo>
                <a:lnTo>
                  <a:pt x="105944" y="0"/>
                </a:lnTo>
                <a:lnTo>
                  <a:pt x="14055" y="0"/>
                </a:lnTo>
                <a:lnTo>
                  <a:pt x="0" y="60000"/>
                </a:lnTo>
                <a:lnTo>
                  <a:pt x="13636" y="120000"/>
                </a:lnTo>
                <a:close/>
              </a:path>
            </a:pathLst>
          </a:custGeom>
          <a:noFill/>
          <a:ln cap="flat" cmpd="sng" w="28575">
            <a:solidFill>
              <a:srgbClr val="FF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46" name="Google Shape;646;p77"/>
          <p:cNvSpPr txBox="1"/>
          <p:nvPr/>
        </p:nvSpPr>
        <p:spPr>
          <a:xfrm>
            <a:off x="6442075" y="4856162"/>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647" name="Google Shape;647;p77"/>
          <p:cNvSpPr txBox="1"/>
          <p:nvPr/>
        </p:nvSpPr>
        <p:spPr>
          <a:xfrm>
            <a:off x="3711575" y="4716462"/>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6</a:t>
            </a:r>
            <a:endParaRPr b="0" i="0" sz="1400" u="none" cap="none" strike="noStrike">
              <a:solidFill>
                <a:srgbClr val="000000"/>
              </a:solidFill>
              <a:latin typeface="Arial"/>
              <a:ea typeface="Arial"/>
              <a:cs typeface="Arial"/>
              <a:sym typeface="Arial"/>
            </a:endParaRPr>
          </a:p>
        </p:txBody>
      </p:sp>
      <p:sp>
        <p:nvSpPr>
          <p:cNvPr id="648" name="Google Shape;648;p77"/>
          <p:cNvSpPr txBox="1"/>
          <p:nvPr/>
        </p:nvSpPr>
        <p:spPr>
          <a:xfrm>
            <a:off x="3330575" y="3941762"/>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5</a:t>
            </a:r>
            <a:endParaRPr b="0" i="0" sz="1400" u="none" cap="none" strike="noStrike">
              <a:solidFill>
                <a:srgbClr val="000000"/>
              </a:solidFill>
              <a:latin typeface="Arial"/>
              <a:ea typeface="Arial"/>
              <a:cs typeface="Arial"/>
              <a:sym typeface="Arial"/>
            </a:endParaRPr>
          </a:p>
        </p:txBody>
      </p:sp>
      <p:sp>
        <p:nvSpPr>
          <p:cNvPr id="649" name="Google Shape;649;p77"/>
          <p:cNvSpPr txBox="1"/>
          <p:nvPr/>
        </p:nvSpPr>
        <p:spPr>
          <a:xfrm>
            <a:off x="6886575" y="4183062"/>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grpSp>
        <p:nvGrpSpPr>
          <p:cNvPr id="650" name="Google Shape;650;p77"/>
          <p:cNvGrpSpPr/>
          <p:nvPr/>
        </p:nvGrpSpPr>
        <p:grpSpPr>
          <a:xfrm rot="228844">
            <a:off x="5178425" y="4643438"/>
            <a:ext cx="190498" cy="190498"/>
            <a:chOff x="488" y="2920"/>
            <a:chExt cx="230" cy="230"/>
          </a:xfrm>
        </p:grpSpPr>
        <p:sp>
          <p:nvSpPr>
            <p:cNvPr id="651" name="Google Shape;651;p77"/>
            <p:cNvSpPr/>
            <p:nvPr/>
          </p:nvSpPr>
          <p:spPr>
            <a:xfrm>
              <a:off x="488" y="2920"/>
              <a:ext cx="230" cy="230"/>
            </a:xfrm>
            <a:prstGeom prst="rect">
              <a:avLst/>
            </a:prstGeom>
            <a:solidFill>
              <a:schemeClr val="lt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52" name="Google Shape;652;p77"/>
            <p:cNvSpPr/>
            <p:nvPr/>
          </p:nvSpPr>
          <p:spPr>
            <a:xfrm>
              <a:off x="488" y="2920"/>
              <a:ext cx="113" cy="113"/>
            </a:xfrm>
            <a:prstGeom prst="rect">
              <a:avLst/>
            </a:pr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53" name="Google Shape;653;p77"/>
            <p:cNvSpPr/>
            <p:nvPr/>
          </p:nvSpPr>
          <p:spPr>
            <a:xfrm>
              <a:off x="603" y="3036"/>
              <a:ext cx="113" cy="113"/>
            </a:xfrm>
            <a:prstGeom prst="rect">
              <a:avLst/>
            </a:pr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654" name="Google Shape;654;p77"/>
          <p:cNvSpPr txBox="1"/>
          <p:nvPr/>
        </p:nvSpPr>
        <p:spPr>
          <a:xfrm>
            <a:off x="5019675" y="4802187"/>
            <a:ext cx="822323"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Home</a:t>
            </a:r>
            <a:endParaRPr b="0" i="0" sz="1400" u="none" cap="none" strike="noStrike">
              <a:solidFill>
                <a:srgbClr val="000000"/>
              </a:solidFill>
              <a:latin typeface="Arial"/>
              <a:ea typeface="Arial"/>
              <a:cs typeface="Arial"/>
              <a:sym typeface="Arial"/>
            </a:endParaRPr>
          </a:p>
        </p:txBody>
      </p:sp>
      <p:sp>
        <p:nvSpPr>
          <p:cNvPr id="655" name="Google Shape;655;p77"/>
          <p:cNvSpPr txBox="1"/>
          <p:nvPr/>
        </p:nvSpPr>
        <p:spPr>
          <a:xfrm>
            <a:off x="5566513" y="5960337"/>
            <a:ext cx="1054200" cy="517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3300"/>
              </a:buClr>
              <a:buSzPts val="350"/>
              <a:buFont typeface="Arial"/>
              <a:buNone/>
            </a:pPr>
            <a:r>
              <a:rPr b="1" i="0" lang="en-US" sz="1400" u="none" cap="none" strike="noStrike">
                <a:solidFill>
                  <a:srgbClr val="FF3300"/>
                </a:solidFill>
                <a:latin typeface="Arial"/>
                <a:ea typeface="Arial"/>
                <a:cs typeface="Arial"/>
                <a:sym typeface="Arial"/>
              </a:rPr>
              <a:t>Extreme Danger</a:t>
            </a:r>
            <a:endParaRPr b="0" i="0" sz="1400" u="none" cap="none" strike="noStrike">
              <a:solidFill>
                <a:srgbClr val="000000"/>
              </a:solidFill>
              <a:latin typeface="Arial"/>
              <a:ea typeface="Arial"/>
              <a:cs typeface="Arial"/>
              <a:sym typeface="Arial"/>
            </a:endParaRPr>
          </a:p>
        </p:txBody>
      </p:sp>
      <p:sp>
        <p:nvSpPr>
          <p:cNvPr id="656" name="Google Shape;656;p77"/>
          <p:cNvSpPr/>
          <p:nvPr/>
        </p:nvSpPr>
        <p:spPr>
          <a:xfrm rot="199067">
            <a:off x="6886574" y="5021263"/>
            <a:ext cx="819148" cy="2190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57" name="Google Shape;657;p77"/>
          <p:cNvSpPr/>
          <p:nvPr/>
        </p:nvSpPr>
        <p:spPr>
          <a:xfrm>
            <a:off x="2990850" y="3311525"/>
            <a:ext cx="4294188" cy="1712913"/>
          </a:xfrm>
          <a:custGeom>
            <a:rect b="b" l="l" r="r" t="t"/>
            <a:pathLst>
              <a:path extrusionOk="0" h="120000" w="120000">
                <a:moveTo>
                  <a:pt x="21938" y="0"/>
                </a:moveTo>
                <a:lnTo>
                  <a:pt x="101233" y="13922"/>
                </a:lnTo>
                <a:lnTo>
                  <a:pt x="104405" y="15248"/>
                </a:lnTo>
                <a:lnTo>
                  <a:pt x="108370" y="19226"/>
                </a:lnTo>
                <a:lnTo>
                  <a:pt x="112334" y="25193"/>
                </a:lnTo>
                <a:lnTo>
                  <a:pt x="115506" y="31160"/>
                </a:lnTo>
                <a:lnTo>
                  <a:pt x="117885" y="40442"/>
                </a:lnTo>
                <a:lnTo>
                  <a:pt x="119471" y="49723"/>
                </a:lnTo>
                <a:lnTo>
                  <a:pt x="120000" y="61657"/>
                </a:lnTo>
                <a:lnTo>
                  <a:pt x="120000" y="70276"/>
                </a:lnTo>
                <a:lnTo>
                  <a:pt x="119207" y="80884"/>
                </a:lnTo>
                <a:lnTo>
                  <a:pt x="117621" y="92154"/>
                </a:lnTo>
                <a:lnTo>
                  <a:pt x="115506" y="100773"/>
                </a:lnTo>
                <a:lnTo>
                  <a:pt x="112334" y="108729"/>
                </a:lnTo>
                <a:lnTo>
                  <a:pt x="109163" y="114033"/>
                </a:lnTo>
                <a:lnTo>
                  <a:pt x="104405" y="118673"/>
                </a:lnTo>
                <a:lnTo>
                  <a:pt x="100440" y="119336"/>
                </a:lnTo>
                <a:lnTo>
                  <a:pt x="96740" y="120000"/>
                </a:lnTo>
                <a:lnTo>
                  <a:pt x="19295" y="108066"/>
                </a:lnTo>
                <a:lnTo>
                  <a:pt x="16651" y="106077"/>
                </a:lnTo>
                <a:lnTo>
                  <a:pt x="12687" y="102762"/>
                </a:lnTo>
                <a:lnTo>
                  <a:pt x="8722" y="96132"/>
                </a:lnTo>
                <a:lnTo>
                  <a:pt x="5814" y="90165"/>
                </a:lnTo>
                <a:lnTo>
                  <a:pt x="3171" y="79557"/>
                </a:lnTo>
                <a:lnTo>
                  <a:pt x="1585" y="71602"/>
                </a:lnTo>
                <a:lnTo>
                  <a:pt x="528" y="60331"/>
                </a:lnTo>
                <a:lnTo>
                  <a:pt x="0" y="51712"/>
                </a:lnTo>
                <a:lnTo>
                  <a:pt x="792" y="39116"/>
                </a:lnTo>
                <a:lnTo>
                  <a:pt x="2378" y="29171"/>
                </a:lnTo>
                <a:lnTo>
                  <a:pt x="4757" y="20552"/>
                </a:lnTo>
                <a:lnTo>
                  <a:pt x="8193" y="11933"/>
                </a:lnTo>
                <a:lnTo>
                  <a:pt x="11365" y="7292"/>
                </a:lnTo>
                <a:lnTo>
                  <a:pt x="15066" y="3314"/>
                </a:lnTo>
                <a:lnTo>
                  <a:pt x="18237" y="1326"/>
                </a:lnTo>
                <a:lnTo>
                  <a:pt x="21938" y="0"/>
                </a:lnTo>
                <a:close/>
              </a:path>
            </a:pathLst>
          </a:custGeom>
          <a:noFill/>
          <a:ln cap="flat" cmpd="sng" w="28575">
            <a:solidFill>
              <a:schemeClr val="dk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58" name="Google Shape;658;p77"/>
          <p:cNvSpPr txBox="1"/>
          <p:nvPr/>
        </p:nvSpPr>
        <p:spPr>
          <a:xfrm>
            <a:off x="3800475" y="3217863"/>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p:txBody>
      </p:sp>
      <p:sp>
        <p:nvSpPr>
          <p:cNvPr id="659" name="Google Shape;659;p77"/>
          <p:cNvSpPr txBox="1"/>
          <p:nvPr/>
        </p:nvSpPr>
        <p:spPr>
          <a:xfrm>
            <a:off x="6346825" y="3289300"/>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sp>
        <p:nvSpPr>
          <p:cNvPr id="660" name="Google Shape;660;p77"/>
          <p:cNvSpPr/>
          <p:nvPr/>
        </p:nvSpPr>
        <p:spPr>
          <a:xfrm rot="-10619398">
            <a:off x="5694361" y="3367088"/>
            <a:ext cx="495298" cy="206375"/>
          </a:xfrm>
          <a:prstGeom prst="rightArrow">
            <a:avLst>
              <a:gd fmla="val 50000" name="adj1"/>
              <a:gd fmla="val 50000" name="adj2"/>
            </a:avLst>
          </a:prstGeom>
          <a:solidFill>
            <a:srgbClr val="66FF33"/>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61" name="Google Shape;661;p77"/>
          <p:cNvSpPr/>
          <p:nvPr/>
        </p:nvSpPr>
        <p:spPr>
          <a:xfrm rot="-10619398">
            <a:off x="4148136" y="3251200"/>
            <a:ext cx="495298" cy="206375"/>
          </a:xfrm>
          <a:prstGeom prst="rightArrow">
            <a:avLst>
              <a:gd fmla="val 50000" name="adj1"/>
              <a:gd fmla="val 50000" name="adj2"/>
            </a:avLst>
          </a:prstGeom>
          <a:solidFill>
            <a:srgbClr val="66FF33"/>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62" name="Google Shape;662;p77"/>
          <p:cNvSpPr/>
          <p:nvPr/>
        </p:nvSpPr>
        <p:spPr>
          <a:xfrm rot="168815">
            <a:off x="4233862" y="4832350"/>
            <a:ext cx="495299" cy="204787"/>
          </a:xfrm>
          <a:prstGeom prst="rightArrow">
            <a:avLst>
              <a:gd fmla="val 50000" name="adj1"/>
              <a:gd fmla="val 50000" name="adj2"/>
            </a:avLst>
          </a:prstGeom>
          <a:solidFill>
            <a:srgbClr val="66FF33"/>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63" name="Google Shape;663;p77"/>
          <p:cNvSpPr/>
          <p:nvPr/>
        </p:nvSpPr>
        <p:spPr>
          <a:xfrm rot="168815">
            <a:off x="5846761" y="4927600"/>
            <a:ext cx="493711" cy="204787"/>
          </a:xfrm>
          <a:prstGeom prst="rightArrow">
            <a:avLst>
              <a:gd fmla="val 50000" name="adj1"/>
              <a:gd fmla="val 50000" name="adj2"/>
            </a:avLst>
          </a:prstGeom>
          <a:solidFill>
            <a:srgbClr val="66FF33"/>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64" name="Google Shape;664;p77"/>
          <p:cNvSpPr/>
          <p:nvPr/>
        </p:nvSpPr>
        <p:spPr>
          <a:xfrm rot="-5047804">
            <a:off x="7027067" y="4233069"/>
            <a:ext cx="493712" cy="206375"/>
          </a:xfrm>
          <a:prstGeom prst="rightArrow">
            <a:avLst>
              <a:gd fmla="val 50000" name="adj1"/>
              <a:gd fmla="val 50000" name="adj2"/>
            </a:avLst>
          </a:prstGeom>
          <a:solidFill>
            <a:srgbClr val="66FF33"/>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65" name="Google Shape;665;p77"/>
          <p:cNvSpPr/>
          <p:nvPr/>
        </p:nvSpPr>
        <p:spPr>
          <a:xfrm rot="5673005">
            <a:off x="2790825" y="3854449"/>
            <a:ext cx="493710" cy="204785"/>
          </a:xfrm>
          <a:prstGeom prst="rightArrow">
            <a:avLst>
              <a:gd fmla="val 50000" name="adj1"/>
              <a:gd fmla="val 50000" name="adj2"/>
            </a:avLst>
          </a:prstGeom>
          <a:solidFill>
            <a:srgbClr val="66FF33"/>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cxnSp>
        <p:nvCxnSpPr>
          <p:cNvPr id="666" name="Google Shape;666;p77"/>
          <p:cNvCxnSpPr/>
          <p:nvPr/>
        </p:nvCxnSpPr>
        <p:spPr>
          <a:xfrm>
            <a:off x="3160713" y="2474913"/>
            <a:ext cx="982660" cy="814385"/>
          </a:xfrm>
          <a:prstGeom prst="straightConnector1">
            <a:avLst/>
          </a:prstGeom>
          <a:noFill/>
          <a:ln cap="flat" cmpd="sng" w="28575">
            <a:solidFill>
              <a:schemeClr val="dk1"/>
            </a:solidFill>
            <a:prstDash val="solid"/>
            <a:round/>
            <a:headEnd len="sm" w="sm" type="none"/>
            <a:tailEnd len="lg" w="lg" type="triangle"/>
          </a:ln>
        </p:spPr>
      </p:cxnSp>
      <p:sp>
        <p:nvSpPr>
          <p:cNvPr id="667" name="Google Shape;667;p77"/>
          <p:cNvSpPr/>
          <p:nvPr/>
        </p:nvSpPr>
        <p:spPr>
          <a:xfrm>
            <a:off x="1395412" y="1500187"/>
            <a:ext cx="1765299" cy="1108074"/>
          </a:xfrm>
          <a:prstGeom prst="roundRect">
            <a:avLst>
              <a:gd fmla="val 16667" name="adj"/>
            </a:avLst>
          </a:prstGeom>
          <a:solidFill>
            <a:srgbClr val="FFFF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68" name="Google Shape;668;p77"/>
          <p:cNvSpPr txBox="1"/>
          <p:nvPr/>
        </p:nvSpPr>
        <p:spPr>
          <a:xfrm>
            <a:off x="1363662" y="1531937"/>
            <a:ext cx="1797048" cy="107632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L/H Turns @ 5,500 ft MSL for </a:t>
            </a:r>
            <a:r>
              <a:rPr b="0" i="0" lang="en-US" sz="1600" u="sng" cap="none" strike="noStrike">
                <a:solidFill>
                  <a:schemeClr val="dk1"/>
                </a:solidFill>
                <a:latin typeface="Arial"/>
                <a:ea typeface="Arial"/>
                <a:cs typeface="Arial"/>
                <a:sym typeface="Arial"/>
              </a:rPr>
              <a:t>Cooldown</a:t>
            </a:r>
            <a:r>
              <a:rPr b="0" i="0" lang="en-US" sz="1600" u="none" cap="none" strike="noStrike">
                <a:solidFill>
                  <a:schemeClr val="dk1"/>
                </a:solidFill>
                <a:latin typeface="Arial"/>
                <a:ea typeface="Arial"/>
                <a:cs typeface="Arial"/>
                <a:sym typeface="Arial"/>
              </a:rPr>
              <a:t>. Follow racecourse</a:t>
            </a:r>
            <a:endParaRPr b="0" i="0" sz="1400" u="none" cap="none" strike="noStrike">
              <a:solidFill>
                <a:srgbClr val="000000"/>
              </a:solidFill>
              <a:latin typeface="Arial"/>
              <a:ea typeface="Arial"/>
              <a:cs typeface="Arial"/>
              <a:sym typeface="Arial"/>
            </a:endParaRPr>
          </a:p>
        </p:txBody>
      </p:sp>
      <p:grpSp>
        <p:nvGrpSpPr>
          <p:cNvPr id="669" name="Google Shape;669;p77"/>
          <p:cNvGrpSpPr/>
          <p:nvPr/>
        </p:nvGrpSpPr>
        <p:grpSpPr>
          <a:xfrm>
            <a:off x="5854699" y="1522412"/>
            <a:ext cx="1797049" cy="1114426"/>
            <a:chOff x="600127" y="1237454"/>
            <a:chExt cx="1796749" cy="1115644"/>
          </a:xfrm>
        </p:grpSpPr>
        <p:sp>
          <p:nvSpPr>
            <p:cNvPr id="670" name="Google Shape;670;p77"/>
            <p:cNvSpPr/>
            <p:nvPr/>
          </p:nvSpPr>
          <p:spPr>
            <a:xfrm>
              <a:off x="609650" y="1243812"/>
              <a:ext cx="1765004" cy="1109286"/>
            </a:xfrm>
            <a:prstGeom prst="roundRect">
              <a:avLst>
                <a:gd fmla="val 16667" name="adj"/>
              </a:avLst>
            </a:prstGeom>
            <a:solidFill>
              <a:srgbClr val="FFFF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71" name="Google Shape;671;p77"/>
            <p:cNvSpPr txBox="1"/>
            <p:nvPr/>
          </p:nvSpPr>
          <p:spPr>
            <a:xfrm>
              <a:off x="600127" y="1237454"/>
              <a:ext cx="1796749" cy="107721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Descend on Downwind to 4,700 ft MSL for </a:t>
              </a:r>
              <a:r>
                <a:rPr b="0" i="0" lang="en-US" sz="1600" u="sng" cap="none" strike="noStrike">
                  <a:solidFill>
                    <a:schemeClr val="dk1"/>
                  </a:solidFill>
                  <a:latin typeface="Arial"/>
                  <a:ea typeface="Arial"/>
                  <a:cs typeface="Arial"/>
                  <a:sym typeface="Arial"/>
                </a:rPr>
                <a:t>Pattern</a:t>
              </a:r>
              <a:r>
                <a:rPr b="0" i="0" lang="en-US" sz="16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cxnSp>
        <p:nvCxnSpPr>
          <p:cNvPr id="672" name="Google Shape;672;p77"/>
          <p:cNvCxnSpPr/>
          <p:nvPr/>
        </p:nvCxnSpPr>
        <p:spPr>
          <a:xfrm>
            <a:off x="7513638" y="2608263"/>
            <a:ext cx="401637" cy="849312"/>
          </a:xfrm>
          <a:prstGeom prst="straightConnector1">
            <a:avLst/>
          </a:prstGeom>
          <a:noFill/>
          <a:ln cap="flat" cmpd="sng" w="28575">
            <a:solidFill>
              <a:schemeClr val="dk1"/>
            </a:solidFill>
            <a:prstDash val="solid"/>
            <a:round/>
            <a:headEnd len="sm" w="sm" type="none"/>
            <a:tailEnd len="lg" w="lg" type="triangle"/>
          </a:ln>
        </p:spPr>
      </p:cxnSp>
      <p:cxnSp>
        <p:nvCxnSpPr>
          <p:cNvPr id="673" name="Google Shape;673;p77"/>
          <p:cNvCxnSpPr/>
          <p:nvPr/>
        </p:nvCxnSpPr>
        <p:spPr>
          <a:xfrm>
            <a:off x="2314575" y="4988473"/>
            <a:ext cx="5380038" cy="276224"/>
          </a:xfrm>
          <a:prstGeom prst="straightConnector1">
            <a:avLst/>
          </a:prstGeom>
          <a:noFill/>
          <a:ln cap="flat" cmpd="sng" w="28575">
            <a:solidFill>
              <a:srgbClr val="FF3300"/>
            </a:solidFill>
            <a:prstDash val="solid"/>
            <a:round/>
            <a:headEnd len="sm" w="sm" type="none"/>
            <a:tailEnd len="sm" w="sm" type="none"/>
          </a:ln>
        </p:spPr>
      </p:cxnSp>
      <p:sp>
        <p:nvSpPr>
          <p:cNvPr id="674" name="Google Shape;674;p77"/>
          <p:cNvSpPr txBox="1"/>
          <p:nvPr/>
        </p:nvSpPr>
        <p:spPr>
          <a:xfrm rot="250226">
            <a:off x="7104952" y="4576980"/>
            <a:ext cx="1212849"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Race Course Show Line</a:t>
            </a:r>
            <a:endParaRPr b="0" i="0" sz="1400" u="none" cap="none" strike="noStrike">
              <a:solidFill>
                <a:srgbClr val="000000"/>
              </a:solidFill>
              <a:latin typeface="Arial"/>
              <a:ea typeface="Arial"/>
              <a:cs typeface="Arial"/>
              <a:sym typeface="Arial"/>
            </a:endParaRPr>
          </a:p>
        </p:txBody>
      </p:sp>
      <p:sp>
        <p:nvSpPr>
          <p:cNvPr id="675" name="Google Shape;675;p77"/>
          <p:cNvSpPr/>
          <p:nvPr/>
        </p:nvSpPr>
        <p:spPr>
          <a:xfrm rot="197699">
            <a:off x="1739019" y="5200306"/>
            <a:ext cx="5903259" cy="517154"/>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76" name="Google Shape;676;p77"/>
          <p:cNvCxnSpPr/>
          <p:nvPr/>
        </p:nvCxnSpPr>
        <p:spPr>
          <a:xfrm>
            <a:off x="1791723" y="5295746"/>
            <a:ext cx="5379600" cy="287100"/>
          </a:xfrm>
          <a:prstGeom prst="straightConnector1">
            <a:avLst/>
          </a:prstGeom>
          <a:noFill/>
          <a:ln cap="flat" cmpd="sng" w="9525">
            <a:solidFill>
              <a:schemeClr val="dk1"/>
            </a:solidFill>
            <a:prstDash val="lgDash"/>
            <a:round/>
            <a:headEnd len="sm" w="sm" type="none"/>
            <a:tailEnd len="sm" w="sm" type="none"/>
          </a:ln>
        </p:spPr>
      </p:cxnSp>
      <p:sp>
        <p:nvSpPr>
          <p:cNvPr id="677" name="Google Shape;677;p77"/>
          <p:cNvSpPr/>
          <p:nvPr/>
        </p:nvSpPr>
        <p:spPr>
          <a:xfrm>
            <a:off x="6805650" y="3457575"/>
            <a:ext cx="1797000" cy="2125200"/>
          </a:xfrm>
          <a:custGeom>
            <a:rect b="b" l="l" r="r" t="t"/>
            <a:pathLst>
              <a:path extrusionOk="0" h="120000" w="120000">
                <a:moveTo>
                  <a:pt x="30967" y="36266"/>
                </a:moveTo>
                <a:cubicBezTo>
                  <a:pt x="31666" y="31342"/>
                  <a:pt x="32365" y="26417"/>
                  <a:pt x="33548" y="22436"/>
                </a:cubicBezTo>
                <a:cubicBezTo>
                  <a:pt x="34731" y="18454"/>
                  <a:pt x="35483" y="15520"/>
                  <a:pt x="38064" y="12377"/>
                </a:cubicBezTo>
                <a:cubicBezTo>
                  <a:pt x="40645" y="9234"/>
                  <a:pt x="44623" y="5567"/>
                  <a:pt x="49032" y="3576"/>
                </a:cubicBezTo>
                <a:cubicBezTo>
                  <a:pt x="53440" y="1585"/>
                  <a:pt x="60430" y="956"/>
                  <a:pt x="64516" y="433"/>
                </a:cubicBezTo>
                <a:cubicBezTo>
                  <a:pt x="68602" y="-90"/>
                  <a:pt x="69247" y="-195"/>
                  <a:pt x="73548" y="433"/>
                </a:cubicBezTo>
                <a:cubicBezTo>
                  <a:pt x="77849" y="1061"/>
                  <a:pt x="85161" y="2319"/>
                  <a:pt x="90322" y="4205"/>
                </a:cubicBezTo>
                <a:cubicBezTo>
                  <a:pt x="95483" y="6091"/>
                  <a:pt x="100537" y="8500"/>
                  <a:pt x="104516" y="11748"/>
                </a:cubicBezTo>
                <a:cubicBezTo>
                  <a:pt x="108494" y="14997"/>
                  <a:pt x="111827" y="19607"/>
                  <a:pt x="114193" y="23693"/>
                </a:cubicBezTo>
                <a:cubicBezTo>
                  <a:pt x="116559" y="27779"/>
                  <a:pt x="117741" y="31551"/>
                  <a:pt x="118709" y="36266"/>
                </a:cubicBezTo>
                <a:cubicBezTo>
                  <a:pt x="119677" y="40981"/>
                  <a:pt x="120000" y="46430"/>
                  <a:pt x="120000" y="51983"/>
                </a:cubicBezTo>
                <a:cubicBezTo>
                  <a:pt x="120000" y="57536"/>
                  <a:pt x="119462" y="64347"/>
                  <a:pt x="118709" y="69586"/>
                </a:cubicBezTo>
                <a:cubicBezTo>
                  <a:pt x="117957" y="74824"/>
                  <a:pt x="116774" y="79330"/>
                  <a:pt x="115483" y="83416"/>
                </a:cubicBezTo>
                <a:cubicBezTo>
                  <a:pt x="114193" y="87502"/>
                  <a:pt x="112795" y="90960"/>
                  <a:pt x="110967" y="94103"/>
                </a:cubicBezTo>
                <a:cubicBezTo>
                  <a:pt x="109139" y="97247"/>
                  <a:pt x="107204" y="99028"/>
                  <a:pt x="104516" y="102276"/>
                </a:cubicBezTo>
                <a:cubicBezTo>
                  <a:pt x="101827" y="105524"/>
                  <a:pt x="97956" y="110868"/>
                  <a:pt x="94838" y="113592"/>
                </a:cubicBezTo>
                <a:cubicBezTo>
                  <a:pt x="91720" y="116316"/>
                  <a:pt x="89139" y="117783"/>
                  <a:pt x="85806" y="118621"/>
                </a:cubicBezTo>
                <a:cubicBezTo>
                  <a:pt x="82473" y="119459"/>
                  <a:pt x="79354" y="118412"/>
                  <a:pt x="74838" y="118621"/>
                </a:cubicBezTo>
                <a:cubicBezTo>
                  <a:pt x="70322" y="118831"/>
                  <a:pt x="63763" y="119669"/>
                  <a:pt x="58709" y="119879"/>
                </a:cubicBezTo>
                <a:cubicBezTo>
                  <a:pt x="53655" y="120088"/>
                  <a:pt x="48924" y="119983"/>
                  <a:pt x="44516" y="119879"/>
                </a:cubicBezTo>
                <a:cubicBezTo>
                  <a:pt x="40107" y="119774"/>
                  <a:pt x="32258" y="119250"/>
                  <a:pt x="32258" y="119250"/>
                </a:cubicBezTo>
                <a:lnTo>
                  <a:pt x="8387" y="117993"/>
                </a:lnTo>
                <a:cubicBezTo>
                  <a:pt x="3010" y="117783"/>
                  <a:pt x="1505" y="117888"/>
                  <a:pt x="0" y="117993"/>
                </a:cubicBezTo>
              </a:path>
            </a:pathLst>
          </a:custGeom>
          <a:noFill/>
          <a:ln cap="flat" cmpd="sng" w="38100">
            <a:solidFill>
              <a:srgbClr val="00FF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78" name="Google Shape;678;p77"/>
          <p:cNvSpPr txBox="1"/>
          <p:nvPr/>
        </p:nvSpPr>
        <p:spPr>
          <a:xfrm rot="-5035690">
            <a:off x="7002615" y="5319049"/>
            <a:ext cx="587094" cy="52981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17</a:t>
            </a:r>
            <a:endParaRPr b="1" i="0" sz="2800" u="none" cap="none" strike="noStrike">
              <a:solidFill>
                <a:srgbClr val="000000"/>
              </a:solidFill>
              <a:latin typeface="Arial"/>
              <a:ea typeface="Arial"/>
              <a:cs typeface="Arial"/>
              <a:sym typeface="Arial"/>
            </a:endParaRPr>
          </a:p>
        </p:txBody>
      </p:sp>
      <p:sp>
        <p:nvSpPr>
          <p:cNvPr id="679" name="Google Shape;679;p77"/>
          <p:cNvSpPr txBox="1"/>
          <p:nvPr/>
        </p:nvSpPr>
        <p:spPr>
          <a:xfrm>
            <a:off x="110575" y="2761788"/>
            <a:ext cx="2519700" cy="21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t>Cooldown: 1800’ AGL</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US"/>
              <a:t>Pattern: 1k’ AGL</a:t>
            </a:r>
            <a:endParaRPr b="1"/>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78"/>
          <p:cNvSpPr txBox="1"/>
          <p:nvPr/>
        </p:nvSpPr>
        <p:spPr>
          <a:xfrm>
            <a:off x="1597025" y="328612"/>
            <a:ext cx="65865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Missed Approach– Runway 17</a:t>
            </a:r>
            <a:endParaRPr b="0" i="0" sz="1400" u="none" cap="none" strike="noStrike">
              <a:solidFill>
                <a:srgbClr val="000000"/>
              </a:solidFill>
              <a:latin typeface="Arial"/>
              <a:ea typeface="Arial"/>
              <a:cs typeface="Arial"/>
              <a:sym typeface="Arial"/>
            </a:endParaRPr>
          </a:p>
        </p:txBody>
      </p:sp>
      <p:sp>
        <p:nvSpPr>
          <p:cNvPr id="685" name="Google Shape;685;p78"/>
          <p:cNvSpPr/>
          <p:nvPr/>
        </p:nvSpPr>
        <p:spPr>
          <a:xfrm rot="196666">
            <a:off x="3594032" y="3524181"/>
            <a:ext cx="3300299" cy="1339903"/>
          </a:xfrm>
          <a:custGeom>
            <a:rect b="b" l="l" r="r" t="t"/>
            <a:pathLst>
              <a:path extrusionOk="0" h="120000" w="120000">
                <a:moveTo>
                  <a:pt x="13636" y="120000"/>
                </a:moveTo>
                <a:lnTo>
                  <a:pt x="106573" y="120000"/>
                </a:lnTo>
                <a:lnTo>
                  <a:pt x="120000" y="62586"/>
                </a:lnTo>
                <a:lnTo>
                  <a:pt x="105944" y="0"/>
                </a:lnTo>
                <a:lnTo>
                  <a:pt x="14055" y="0"/>
                </a:lnTo>
                <a:lnTo>
                  <a:pt x="0" y="60000"/>
                </a:lnTo>
                <a:lnTo>
                  <a:pt x="13636" y="120000"/>
                </a:lnTo>
                <a:close/>
              </a:path>
            </a:pathLst>
          </a:custGeom>
          <a:noFill/>
          <a:ln cap="flat" cmpd="sng" w="28575">
            <a:solidFill>
              <a:srgbClr val="FF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86" name="Google Shape;686;p78"/>
          <p:cNvSpPr txBox="1"/>
          <p:nvPr/>
        </p:nvSpPr>
        <p:spPr>
          <a:xfrm>
            <a:off x="6442075" y="4856162"/>
            <a:ext cx="2667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687" name="Google Shape;687;p78"/>
          <p:cNvSpPr txBox="1"/>
          <p:nvPr/>
        </p:nvSpPr>
        <p:spPr>
          <a:xfrm>
            <a:off x="3711575" y="4716462"/>
            <a:ext cx="2667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6</a:t>
            </a:r>
            <a:endParaRPr b="0" i="0" sz="1400" u="none" cap="none" strike="noStrike">
              <a:solidFill>
                <a:srgbClr val="000000"/>
              </a:solidFill>
              <a:latin typeface="Arial"/>
              <a:ea typeface="Arial"/>
              <a:cs typeface="Arial"/>
              <a:sym typeface="Arial"/>
            </a:endParaRPr>
          </a:p>
        </p:txBody>
      </p:sp>
      <p:sp>
        <p:nvSpPr>
          <p:cNvPr id="688" name="Google Shape;688;p78"/>
          <p:cNvSpPr txBox="1"/>
          <p:nvPr/>
        </p:nvSpPr>
        <p:spPr>
          <a:xfrm>
            <a:off x="3330575" y="3941762"/>
            <a:ext cx="2667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5</a:t>
            </a:r>
            <a:endParaRPr b="0" i="0" sz="1400" u="none" cap="none" strike="noStrike">
              <a:solidFill>
                <a:srgbClr val="000000"/>
              </a:solidFill>
              <a:latin typeface="Arial"/>
              <a:ea typeface="Arial"/>
              <a:cs typeface="Arial"/>
              <a:sym typeface="Arial"/>
            </a:endParaRPr>
          </a:p>
        </p:txBody>
      </p:sp>
      <p:sp>
        <p:nvSpPr>
          <p:cNvPr id="689" name="Google Shape;689;p78"/>
          <p:cNvSpPr txBox="1"/>
          <p:nvPr/>
        </p:nvSpPr>
        <p:spPr>
          <a:xfrm>
            <a:off x="6886575" y="4183062"/>
            <a:ext cx="2667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grpSp>
        <p:nvGrpSpPr>
          <p:cNvPr id="690" name="Google Shape;690;p78"/>
          <p:cNvGrpSpPr/>
          <p:nvPr/>
        </p:nvGrpSpPr>
        <p:grpSpPr>
          <a:xfrm rot="228844">
            <a:off x="5176432" y="4645302"/>
            <a:ext cx="248476" cy="248476"/>
            <a:chOff x="488" y="2920"/>
            <a:chExt cx="300" cy="300"/>
          </a:xfrm>
        </p:grpSpPr>
        <p:sp>
          <p:nvSpPr>
            <p:cNvPr id="691" name="Google Shape;691;p78"/>
            <p:cNvSpPr/>
            <p:nvPr/>
          </p:nvSpPr>
          <p:spPr>
            <a:xfrm>
              <a:off x="488" y="2920"/>
              <a:ext cx="300" cy="300"/>
            </a:xfrm>
            <a:prstGeom prst="rect">
              <a:avLst/>
            </a:prstGeom>
            <a:solidFill>
              <a:schemeClr val="lt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92" name="Google Shape;692;p78"/>
            <p:cNvSpPr/>
            <p:nvPr/>
          </p:nvSpPr>
          <p:spPr>
            <a:xfrm>
              <a:off x="488" y="2920"/>
              <a:ext cx="0" cy="0"/>
            </a:xfrm>
            <a:prstGeom prst="rect">
              <a:avLst/>
            </a:pr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93" name="Google Shape;693;p78"/>
            <p:cNvSpPr/>
            <p:nvPr/>
          </p:nvSpPr>
          <p:spPr>
            <a:xfrm>
              <a:off x="603" y="3036"/>
              <a:ext cx="0" cy="0"/>
            </a:xfrm>
            <a:prstGeom prst="rect">
              <a:avLst/>
            </a:pr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694" name="Google Shape;694;p78"/>
          <p:cNvSpPr txBox="1"/>
          <p:nvPr/>
        </p:nvSpPr>
        <p:spPr>
          <a:xfrm>
            <a:off x="5019675" y="4802187"/>
            <a:ext cx="8223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Home</a:t>
            </a:r>
            <a:endParaRPr b="0" i="0" sz="1400" u="none" cap="none" strike="noStrike">
              <a:solidFill>
                <a:srgbClr val="000000"/>
              </a:solidFill>
              <a:latin typeface="Arial"/>
              <a:ea typeface="Arial"/>
              <a:cs typeface="Arial"/>
              <a:sym typeface="Arial"/>
            </a:endParaRPr>
          </a:p>
        </p:txBody>
      </p:sp>
      <p:sp>
        <p:nvSpPr>
          <p:cNvPr id="695" name="Google Shape;695;p78"/>
          <p:cNvSpPr txBox="1"/>
          <p:nvPr/>
        </p:nvSpPr>
        <p:spPr>
          <a:xfrm>
            <a:off x="6772275" y="5605462"/>
            <a:ext cx="1054200" cy="517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3300"/>
              </a:buClr>
              <a:buSzPts val="350"/>
              <a:buFont typeface="Arial"/>
              <a:buNone/>
            </a:pPr>
            <a:r>
              <a:rPr b="1" i="0" lang="en-US" sz="1400" u="none" cap="none" strike="noStrike">
                <a:solidFill>
                  <a:srgbClr val="FF3300"/>
                </a:solidFill>
                <a:latin typeface="Arial"/>
                <a:ea typeface="Arial"/>
                <a:cs typeface="Arial"/>
                <a:sym typeface="Arial"/>
              </a:rPr>
              <a:t>Extreme Danger</a:t>
            </a:r>
            <a:endParaRPr b="0" i="0" sz="1400" u="none" cap="none" strike="noStrike">
              <a:solidFill>
                <a:srgbClr val="000000"/>
              </a:solidFill>
              <a:latin typeface="Arial"/>
              <a:ea typeface="Arial"/>
              <a:cs typeface="Arial"/>
              <a:sym typeface="Arial"/>
            </a:endParaRPr>
          </a:p>
        </p:txBody>
      </p:sp>
      <p:sp>
        <p:nvSpPr>
          <p:cNvPr id="696" name="Google Shape;696;p78"/>
          <p:cNvSpPr/>
          <p:nvPr/>
        </p:nvSpPr>
        <p:spPr>
          <a:xfrm rot="199030">
            <a:off x="6886614" y="5021262"/>
            <a:ext cx="819173" cy="21906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97" name="Google Shape;697;p78"/>
          <p:cNvSpPr/>
          <p:nvPr/>
        </p:nvSpPr>
        <p:spPr>
          <a:xfrm>
            <a:off x="2990850" y="3311525"/>
            <a:ext cx="4294200" cy="1713000"/>
          </a:xfrm>
          <a:custGeom>
            <a:rect b="b" l="l" r="r" t="t"/>
            <a:pathLst>
              <a:path extrusionOk="0" h="120000" w="120000">
                <a:moveTo>
                  <a:pt x="21938" y="0"/>
                </a:moveTo>
                <a:lnTo>
                  <a:pt x="101233" y="13922"/>
                </a:lnTo>
                <a:lnTo>
                  <a:pt x="104405" y="15248"/>
                </a:lnTo>
                <a:lnTo>
                  <a:pt x="108370" y="19226"/>
                </a:lnTo>
                <a:lnTo>
                  <a:pt x="112334" y="25193"/>
                </a:lnTo>
                <a:lnTo>
                  <a:pt x="115506" y="31160"/>
                </a:lnTo>
                <a:lnTo>
                  <a:pt x="117885" y="40442"/>
                </a:lnTo>
                <a:lnTo>
                  <a:pt x="119471" y="49723"/>
                </a:lnTo>
                <a:lnTo>
                  <a:pt x="120000" y="61657"/>
                </a:lnTo>
                <a:lnTo>
                  <a:pt x="120000" y="70276"/>
                </a:lnTo>
                <a:lnTo>
                  <a:pt x="119207" y="80884"/>
                </a:lnTo>
                <a:lnTo>
                  <a:pt x="117621" y="92154"/>
                </a:lnTo>
                <a:lnTo>
                  <a:pt x="115506" y="100773"/>
                </a:lnTo>
                <a:lnTo>
                  <a:pt x="112334" y="108729"/>
                </a:lnTo>
                <a:lnTo>
                  <a:pt x="109163" y="114033"/>
                </a:lnTo>
                <a:lnTo>
                  <a:pt x="104405" y="118673"/>
                </a:lnTo>
                <a:lnTo>
                  <a:pt x="100440" y="119336"/>
                </a:lnTo>
                <a:lnTo>
                  <a:pt x="96740" y="120000"/>
                </a:lnTo>
                <a:lnTo>
                  <a:pt x="19295" y="108066"/>
                </a:lnTo>
                <a:lnTo>
                  <a:pt x="16651" y="106077"/>
                </a:lnTo>
                <a:lnTo>
                  <a:pt x="12687" y="102762"/>
                </a:lnTo>
                <a:lnTo>
                  <a:pt x="8722" y="96132"/>
                </a:lnTo>
                <a:lnTo>
                  <a:pt x="5814" y="90165"/>
                </a:lnTo>
                <a:lnTo>
                  <a:pt x="3171" y="79557"/>
                </a:lnTo>
                <a:lnTo>
                  <a:pt x="1585" y="71602"/>
                </a:lnTo>
                <a:lnTo>
                  <a:pt x="528" y="60331"/>
                </a:lnTo>
                <a:lnTo>
                  <a:pt x="0" y="51712"/>
                </a:lnTo>
                <a:lnTo>
                  <a:pt x="792" y="39116"/>
                </a:lnTo>
                <a:lnTo>
                  <a:pt x="2378" y="29171"/>
                </a:lnTo>
                <a:lnTo>
                  <a:pt x="4757" y="20552"/>
                </a:lnTo>
                <a:lnTo>
                  <a:pt x="8193" y="11933"/>
                </a:lnTo>
                <a:lnTo>
                  <a:pt x="11365" y="7292"/>
                </a:lnTo>
                <a:lnTo>
                  <a:pt x="15066" y="3314"/>
                </a:lnTo>
                <a:lnTo>
                  <a:pt x="18237" y="1326"/>
                </a:lnTo>
                <a:lnTo>
                  <a:pt x="21938" y="0"/>
                </a:lnTo>
                <a:close/>
              </a:path>
            </a:pathLst>
          </a:custGeom>
          <a:noFill/>
          <a:ln cap="flat" cmpd="sng" w="28575">
            <a:solidFill>
              <a:schemeClr val="dk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98" name="Google Shape;698;p78"/>
          <p:cNvSpPr txBox="1"/>
          <p:nvPr/>
        </p:nvSpPr>
        <p:spPr>
          <a:xfrm>
            <a:off x="3800475" y="3217863"/>
            <a:ext cx="2667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p:txBody>
      </p:sp>
      <p:sp>
        <p:nvSpPr>
          <p:cNvPr id="699" name="Google Shape;699;p78"/>
          <p:cNvSpPr txBox="1"/>
          <p:nvPr/>
        </p:nvSpPr>
        <p:spPr>
          <a:xfrm>
            <a:off x="6346825" y="3289300"/>
            <a:ext cx="2667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sp>
        <p:nvSpPr>
          <p:cNvPr id="700" name="Google Shape;700;p78"/>
          <p:cNvSpPr/>
          <p:nvPr/>
        </p:nvSpPr>
        <p:spPr>
          <a:xfrm rot="-10618795">
            <a:off x="5694255" y="3367034"/>
            <a:ext cx="495388" cy="206383"/>
          </a:xfrm>
          <a:prstGeom prst="rightArrow">
            <a:avLst>
              <a:gd fmla="val 50000" name="adj1"/>
              <a:gd fmla="val 50000" name="adj2"/>
            </a:avLst>
          </a:prstGeom>
          <a:solidFill>
            <a:srgbClr val="66FF33"/>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01" name="Google Shape;701;p78"/>
          <p:cNvSpPr/>
          <p:nvPr/>
        </p:nvSpPr>
        <p:spPr>
          <a:xfrm rot="-10618795">
            <a:off x="4148030" y="3251146"/>
            <a:ext cx="495388" cy="206383"/>
          </a:xfrm>
          <a:prstGeom prst="rightArrow">
            <a:avLst>
              <a:gd fmla="val 50000" name="adj1"/>
              <a:gd fmla="val 50000" name="adj2"/>
            </a:avLst>
          </a:prstGeom>
          <a:solidFill>
            <a:srgbClr val="66FF33"/>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02" name="Google Shape;702;p78"/>
          <p:cNvSpPr/>
          <p:nvPr/>
        </p:nvSpPr>
        <p:spPr>
          <a:xfrm rot="168729">
            <a:off x="4233788" y="4832340"/>
            <a:ext cx="495296" cy="204854"/>
          </a:xfrm>
          <a:prstGeom prst="rightArrow">
            <a:avLst>
              <a:gd fmla="val 50000" name="adj1"/>
              <a:gd fmla="val 50000" name="adj2"/>
            </a:avLst>
          </a:prstGeom>
          <a:solidFill>
            <a:srgbClr val="66FF33"/>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03" name="Google Shape;703;p78"/>
          <p:cNvSpPr/>
          <p:nvPr/>
        </p:nvSpPr>
        <p:spPr>
          <a:xfrm rot="169241">
            <a:off x="5846686" y="4927629"/>
            <a:ext cx="493798" cy="204854"/>
          </a:xfrm>
          <a:prstGeom prst="rightArrow">
            <a:avLst>
              <a:gd fmla="val 50000" name="adj1"/>
              <a:gd fmla="val 50000" name="adj2"/>
            </a:avLst>
          </a:prstGeom>
          <a:solidFill>
            <a:srgbClr val="66FF33"/>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04" name="Google Shape;704;p78"/>
          <p:cNvSpPr/>
          <p:nvPr/>
        </p:nvSpPr>
        <p:spPr>
          <a:xfrm rot="-5048426">
            <a:off x="7026991" y="4233079"/>
            <a:ext cx="493679" cy="206272"/>
          </a:xfrm>
          <a:prstGeom prst="rightArrow">
            <a:avLst>
              <a:gd fmla="val 50000" name="adj1"/>
              <a:gd fmla="val 50000" name="adj2"/>
            </a:avLst>
          </a:prstGeom>
          <a:solidFill>
            <a:srgbClr val="66FF33"/>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05" name="Google Shape;705;p78"/>
          <p:cNvSpPr/>
          <p:nvPr/>
        </p:nvSpPr>
        <p:spPr>
          <a:xfrm rot="5673852">
            <a:off x="2790750" y="3854616"/>
            <a:ext cx="493866" cy="204642"/>
          </a:xfrm>
          <a:prstGeom prst="rightArrow">
            <a:avLst>
              <a:gd fmla="val 50000" name="adj1"/>
              <a:gd fmla="val 50000" name="adj2"/>
            </a:avLst>
          </a:prstGeom>
          <a:solidFill>
            <a:srgbClr val="66FF33"/>
          </a:solidFill>
          <a:ln cap="flat" cmpd="sng" w="25400">
            <a:solidFill>
              <a:srgbClr val="0094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06" name="Google Shape;706;p78"/>
          <p:cNvSpPr/>
          <p:nvPr/>
        </p:nvSpPr>
        <p:spPr>
          <a:xfrm>
            <a:off x="384175" y="2008188"/>
            <a:ext cx="1765200" cy="600000"/>
          </a:xfrm>
          <a:prstGeom prst="roundRect">
            <a:avLst>
              <a:gd fmla="val 16667" name="adj"/>
            </a:avLst>
          </a:prstGeom>
          <a:solidFill>
            <a:srgbClr val="FFFF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07" name="Google Shape;707;p78"/>
          <p:cNvSpPr txBox="1"/>
          <p:nvPr/>
        </p:nvSpPr>
        <p:spPr>
          <a:xfrm>
            <a:off x="368300" y="2024063"/>
            <a:ext cx="1797000" cy="58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Climb to 5,800 ft. MSL</a:t>
            </a:r>
            <a:endParaRPr b="0" i="0" sz="1400" u="none" cap="none" strike="noStrike">
              <a:solidFill>
                <a:srgbClr val="000000"/>
              </a:solidFill>
              <a:latin typeface="Arial"/>
              <a:ea typeface="Arial"/>
              <a:cs typeface="Arial"/>
              <a:sym typeface="Arial"/>
            </a:endParaRPr>
          </a:p>
        </p:txBody>
      </p:sp>
      <p:grpSp>
        <p:nvGrpSpPr>
          <p:cNvPr id="708" name="Google Shape;708;p78"/>
          <p:cNvGrpSpPr/>
          <p:nvPr/>
        </p:nvGrpSpPr>
        <p:grpSpPr>
          <a:xfrm>
            <a:off x="5854719" y="1522402"/>
            <a:ext cx="1797059" cy="1114531"/>
            <a:chOff x="600127" y="1237454"/>
            <a:chExt cx="1796700" cy="1115758"/>
          </a:xfrm>
        </p:grpSpPr>
        <p:sp>
          <p:nvSpPr>
            <p:cNvPr id="709" name="Google Shape;709;p78"/>
            <p:cNvSpPr/>
            <p:nvPr/>
          </p:nvSpPr>
          <p:spPr>
            <a:xfrm>
              <a:off x="609650" y="1243812"/>
              <a:ext cx="1764900" cy="1109400"/>
            </a:xfrm>
            <a:prstGeom prst="roundRect">
              <a:avLst>
                <a:gd fmla="val 16667" name="adj"/>
              </a:avLst>
            </a:prstGeom>
            <a:solidFill>
              <a:srgbClr val="FFFF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10" name="Google Shape;710;p78"/>
            <p:cNvSpPr txBox="1"/>
            <p:nvPr/>
          </p:nvSpPr>
          <p:spPr>
            <a:xfrm>
              <a:off x="600127" y="1237454"/>
              <a:ext cx="1796700" cy="1077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Descend on Downwind to 6,000 ft MSL for </a:t>
              </a:r>
              <a:r>
                <a:rPr b="0" i="0" lang="en-US" sz="1600" u="sng" cap="none" strike="noStrike">
                  <a:solidFill>
                    <a:schemeClr val="dk1"/>
                  </a:solidFill>
                  <a:latin typeface="Arial"/>
                  <a:ea typeface="Arial"/>
                  <a:cs typeface="Arial"/>
                  <a:sym typeface="Arial"/>
                </a:rPr>
                <a:t>Pattern</a:t>
              </a:r>
              <a:r>
                <a:rPr b="0" i="0" lang="en-US" sz="16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cxnSp>
        <p:nvCxnSpPr>
          <p:cNvPr id="711" name="Google Shape;711;p78"/>
          <p:cNvCxnSpPr/>
          <p:nvPr/>
        </p:nvCxnSpPr>
        <p:spPr>
          <a:xfrm>
            <a:off x="7513638" y="2608263"/>
            <a:ext cx="401700" cy="849300"/>
          </a:xfrm>
          <a:prstGeom prst="straightConnector1">
            <a:avLst/>
          </a:prstGeom>
          <a:noFill/>
          <a:ln cap="flat" cmpd="sng" w="28575">
            <a:solidFill>
              <a:schemeClr val="dk1"/>
            </a:solidFill>
            <a:prstDash val="solid"/>
            <a:round/>
            <a:headEnd len="sm" w="sm" type="none"/>
            <a:tailEnd len="lg" w="lg" type="triangle"/>
          </a:ln>
        </p:spPr>
      </p:cxnSp>
      <p:sp>
        <p:nvSpPr>
          <p:cNvPr id="712" name="Google Shape;712;p78"/>
          <p:cNvSpPr/>
          <p:nvPr/>
        </p:nvSpPr>
        <p:spPr>
          <a:xfrm>
            <a:off x="2370138" y="2400300"/>
            <a:ext cx="4164000" cy="2847900"/>
          </a:xfrm>
          <a:custGeom>
            <a:rect b="b" l="l" r="r" t="t"/>
            <a:pathLst>
              <a:path extrusionOk="0" h="120000" w="120000">
                <a:moveTo>
                  <a:pt x="120000" y="120000"/>
                </a:moveTo>
                <a:cubicBezTo>
                  <a:pt x="118353" y="119699"/>
                  <a:pt x="116706" y="119398"/>
                  <a:pt x="113412" y="119197"/>
                </a:cubicBezTo>
                <a:cubicBezTo>
                  <a:pt x="110118" y="118996"/>
                  <a:pt x="104445" y="118996"/>
                  <a:pt x="100237" y="118796"/>
                </a:cubicBezTo>
                <a:cubicBezTo>
                  <a:pt x="96028" y="118595"/>
                  <a:pt x="88159" y="117993"/>
                  <a:pt x="88159" y="117993"/>
                </a:cubicBezTo>
                <a:lnTo>
                  <a:pt x="69220" y="116388"/>
                </a:lnTo>
                <a:cubicBezTo>
                  <a:pt x="63959" y="116120"/>
                  <a:pt x="61352" y="116655"/>
                  <a:pt x="56594" y="116388"/>
                </a:cubicBezTo>
                <a:cubicBezTo>
                  <a:pt x="51836" y="116120"/>
                  <a:pt x="40674" y="114782"/>
                  <a:pt x="40674" y="114782"/>
                </a:cubicBezTo>
                <a:lnTo>
                  <a:pt x="30518" y="113980"/>
                </a:lnTo>
                <a:cubicBezTo>
                  <a:pt x="27178" y="113779"/>
                  <a:pt x="23702" y="113980"/>
                  <a:pt x="20637" y="113578"/>
                </a:cubicBezTo>
                <a:cubicBezTo>
                  <a:pt x="17572" y="113177"/>
                  <a:pt x="14461" y="113110"/>
                  <a:pt x="12128" y="111572"/>
                </a:cubicBezTo>
                <a:cubicBezTo>
                  <a:pt x="9794" y="110034"/>
                  <a:pt x="8514" y="108428"/>
                  <a:pt x="6638" y="104348"/>
                </a:cubicBezTo>
                <a:cubicBezTo>
                  <a:pt x="4762" y="100268"/>
                  <a:pt x="1972" y="92576"/>
                  <a:pt x="874" y="87092"/>
                </a:cubicBezTo>
                <a:cubicBezTo>
                  <a:pt x="-223" y="81607"/>
                  <a:pt x="5" y="76189"/>
                  <a:pt x="50" y="71441"/>
                </a:cubicBezTo>
                <a:cubicBezTo>
                  <a:pt x="96" y="66692"/>
                  <a:pt x="737" y="63214"/>
                  <a:pt x="1148" y="58599"/>
                </a:cubicBezTo>
                <a:cubicBezTo>
                  <a:pt x="1560" y="53984"/>
                  <a:pt x="1972" y="48499"/>
                  <a:pt x="2521" y="43750"/>
                </a:cubicBezTo>
                <a:cubicBezTo>
                  <a:pt x="3070" y="39001"/>
                  <a:pt x="3619" y="34319"/>
                  <a:pt x="4442" y="30105"/>
                </a:cubicBezTo>
                <a:cubicBezTo>
                  <a:pt x="5265" y="25892"/>
                  <a:pt x="5952" y="21745"/>
                  <a:pt x="7461" y="18467"/>
                </a:cubicBezTo>
                <a:cubicBezTo>
                  <a:pt x="8971" y="15190"/>
                  <a:pt x="11030" y="12849"/>
                  <a:pt x="13500" y="10441"/>
                </a:cubicBezTo>
                <a:cubicBezTo>
                  <a:pt x="15970" y="8033"/>
                  <a:pt x="19264" y="5492"/>
                  <a:pt x="22283" y="4020"/>
                </a:cubicBezTo>
                <a:cubicBezTo>
                  <a:pt x="25303" y="2549"/>
                  <a:pt x="28414" y="2214"/>
                  <a:pt x="31616" y="1612"/>
                </a:cubicBezTo>
                <a:cubicBezTo>
                  <a:pt x="34818" y="1010"/>
                  <a:pt x="37746" y="609"/>
                  <a:pt x="41497" y="408"/>
                </a:cubicBezTo>
                <a:cubicBezTo>
                  <a:pt x="45249" y="208"/>
                  <a:pt x="50509" y="475"/>
                  <a:pt x="54124" y="408"/>
                </a:cubicBezTo>
                <a:cubicBezTo>
                  <a:pt x="57738" y="341"/>
                  <a:pt x="59613" y="-59"/>
                  <a:pt x="63181" y="7"/>
                </a:cubicBezTo>
                <a:cubicBezTo>
                  <a:pt x="66750" y="74"/>
                  <a:pt x="75533" y="810"/>
                  <a:pt x="75533" y="810"/>
                </a:cubicBezTo>
                <a:cubicBezTo>
                  <a:pt x="79559" y="1077"/>
                  <a:pt x="84728" y="1278"/>
                  <a:pt x="87336" y="1612"/>
                </a:cubicBezTo>
                <a:cubicBezTo>
                  <a:pt x="89944" y="1947"/>
                  <a:pt x="89852" y="1612"/>
                  <a:pt x="91179" y="2816"/>
                </a:cubicBezTo>
                <a:cubicBezTo>
                  <a:pt x="92505" y="4020"/>
                  <a:pt x="94473" y="6294"/>
                  <a:pt x="95296" y="8836"/>
                </a:cubicBezTo>
                <a:cubicBezTo>
                  <a:pt x="96119" y="11377"/>
                  <a:pt x="96211" y="15658"/>
                  <a:pt x="96119" y="18066"/>
                </a:cubicBezTo>
                <a:cubicBezTo>
                  <a:pt x="96028" y="20474"/>
                  <a:pt x="95525" y="21745"/>
                  <a:pt x="94747" y="23283"/>
                </a:cubicBezTo>
                <a:cubicBezTo>
                  <a:pt x="93969" y="24821"/>
                  <a:pt x="92688" y="25959"/>
                  <a:pt x="91453" y="27296"/>
                </a:cubicBezTo>
                <a:cubicBezTo>
                  <a:pt x="90218" y="28634"/>
                  <a:pt x="88983" y="29637"/>
                  <a:pt x="87336" y="31309"/>
                </a:cubicBezTo>
                <a:cubicBezTo>
                  <a:pt x="85689" y="32981"/>
                  <a:pt x="81572" y="37329"/>
                  <a:pt x="81572" y="37329"/>
                </a:cubicBezTo>
                <a:cubicBezTo>
                  <a:pt x="79971" y="39001"/>
                  <a:pt x="78278" y="40673"/>
                  <a:pt x="77729" y="41342"/>
                </a:cubicBezTo>
                <a:cubicBezTo>
                  <a:pt x="77180" y="42011"/>
                  <a:pt x="78141" y="41409"/>
                  <a:pt x="78278" y="41342"/>
                </a:cubicBezTo>
                <a:cubicBezTo>
                  <a:pt x="78415" y="41275"/>
                  <a:pt x="78484" y="41108"/>
                  <a:pt x="78553" y="40941"/>
                </a:cubicBezTo>
              </a:path>
            </a:pathLst>
          </a:custGeom>
          <a:noFill/>
          <a:ln cap="flat" cmpd="sng" w="38100">
            <a:solidFill>
              <a:srgbClr val="FF0066"/>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13" name="Google Shape;713;p78"/>
          <p:cNvSpPr/>
          <p:nvPr/>
        </p:nvSpPr>
        <p:spPr>
          <a:xfrm>
            <a:off x="3108325" y="1528762"/>
            <a:ext cx="1767000" cy="600000"/>
          </a:xfrm>
          <a:prstGeom prst="roundRect">
            <a:avLst>
              <a:gd fmla="val 16667" name="adj"/>
            </a:avLst>
          </a:prstGeom>
          <a:solidFill>
            <a:srgbClr val="FFFF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14" name="Google Shape;714;p78"/>
          <p:cNvSpPr txBox="1"/>
          <p:nvPr/>
        </p:nvSpPr>
        <p:spPr>
          <a:xfrm>
            <a:off x="3094038" y="1544637"/>
            <a:ext cx="1795500" cy="58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Re-Enter at 6,500 ft. MSL</a:t>
            </a:r>
            <a:endParaRPr b="0" i="0" sz="1400" u="none" cap="none" strike="noStrike">
              <a:solidFill>
                <a:srgbClr val="000000"/>
              </a:solidFill>
              <a:latin typeface="Arial"/>
              <a:ea typeface="Arial"/>
              <a:cs typeface="Arial"/>
              <a:sym typeface="Arial"/>
            </a:endParaRPr>
          </a:p>
        </p:txBody>
      </p:sp>
      <p:cxnSp>
        <p:nvCxnSpPr>
          <p:cNvPr id="715" name="Google Shape;715;p78"/>
          <p:cNvCxnSpPr/>
          <p:nvPr/>
        </p:nvCxnSpPr>
        <p:spPr>
          <a:xfrm>
            <a:off x="4860925" y="2082800"/>
            <a:ext cx="512700" cy="1135200"/>
          </a:xfrm>
          <a:prstGeom prst="straightConnector1">
            <a:avLst/>
          </a:prstGeom>
          <a:noFill/>
          <a:ln cap="flat" cmpd="sng" w="28575">
            <a:solidFill>
              <a:schemeClr val="dk1"/>
            </a:solidFill>
            <a:prstDash val="solid"/>
            <a:round/>
            <a:headEnd len="sm" w="sm" type="none"/>
            <a:tailEnd len="lg" w="lg" type="triangle"/>
          </a:ln>
        </p:spPr>
      </p:cxnSp>
      <p:cxnSp>
        <p:nvCxnSpPr>
          <p:cNvPr id="716" name="Google Shape;716;p78"/>
          <p:cNvCxnSpPr/>
          <p:nvPr/>
        </p:nvCxnSpPr>
        <p:spPr>
          <a:xfrm>
            <a:off x="2112963" y="2574925"/>
            <a:ext cx="354000" cy="736500"/>
          </a:xfrm>
          <a:prstGeom prst="straightConnector1">
            <a:avLst/>
          </a:prstGeom>
          <a:noFill/>
          <a:ln cap="flat" cmpd="sng" w="28575">
            <a:solidFill>
              <a:schemeClr val="dk1"/>
            </a:solidFill>
            <a:prstDash val="solid"/>
            <a:round/>
            <a:headEnd len="sm" w="sm" type="none"/>
            <a:tailEnd len="lg" w="lg" type="triangle"/>
          </a:ln>
        </p:spPr>
      </p:cxnSp>
      <p:cxnSp>
        <p:nvCxnSpPr>
          <p:cNvPr id="717" name="Google Shape;717;p78"/>
          <p:cNvCxnSpPr/>
          <p:nvPr/>
        </p:nvCxnSpPr>
        <p:spPr>
          <a:xfrm>
            <a:off x="2314575" y="4988473"/>
            <a:ext cx="5379900" cy="276300"/>
          </a:xfrm>
          <a:prstGeom prst="straightConnector1">
            <a:avLst/>
          </a:prstGeom>
          <a:noFill/>
          <a:ln cap="flat" cmpd="sng" w="28575">
            <a:solidFill>
              <a:srgbClr val="FF3300"/>
            </a:solidFill>
            <a:prstDash val="solid"/>
            <a:round/>
            <a:headEnd len="sm" w="sm" type="none"/>
            <a:tailEnd len="sm" w="sm" type="none"/>
          </a:ln>
        </p:spPr>
      </p:cxnSp>
      <p:sp>
        <p:nvSpPr>
          <p:cNvPr id="718" name="Google Shape;718;p78"/>
          <p:cNvSpPr txBox="1"/>
          <p:nvPr/>
        </p:nvSpPr>
        <p:spPr>
          <a:xfrm rot="250226">
            <a:off x="7104961" y="4576979"/>
            <a:ext cx="1212811" cy="73875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Race Course Show Line</a:t>
            </a:r>
            <a:endParaRPr b="0" i="0" sz="1400" u="none" cap="none" strike="noStrike">
              <a:solidFill>
                <a:srgbClr val="000000"/>
              </a:solidFill>
              <a:latin typeface="Arial"/>
              <a:ea typeface="Arial"/>
              <a:cs typeface="Arial"/>
              <a:sym typeface="Arial"/>
            </a:endParaRPr>
          </a:p>
        </p:txBody>
      </p:sp>
      <p:sp>
        <p:nvSpPr>
          <p:cNvPr id="719" name="Google Shape;719;p78"/>
          <p:cNvSpPr/>
          <p:nvPr/>
        </p:nvSpPr>
        <p:spPr>
          <a:xfrm rot="197699">
            <a:off x="1739019" y="5200306"/>
            <a:ext cx="5903259" cy="517154"/>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20" name="Google Shape;720;p78"/>
          <p:cNvCxnSpPr/>
          <p:nvPr/>
        </p:nvCxnSpPr>
        <p:spPr>
          <a:xfrm>
            <a:off x="1791723" y="5295746"/>
            <a:ext cx="5379600" cy="287100"/>
          </a:xfrm>
          <a:prstGeom prst="straightConnector1">
            <a:avLst/>
          </a:prstGeom>
          <a:noFill/>
          <a:ln cap="flat" cmpd="sng" w="9525">
            <a:solidFill>
              <a:schemeClr val="dk1"/>
            </a:solidFill>
            <a:prstDash val="lgDash"/>
            <a:round/>
            <a:headEnd len="sm" w="sm" type="none"/>
            <a:tailEnd len="sm" w="sm" type="none"/>
          </a:ln>
        </p:spPr>
      </p:cxnSp>
      <p:sp>
        <p:nvSpPr>
          <p:cNvPr id="721" name="Google Shape;721;p78"/>
          <p:cNvSpPr/>
          <p:nvPr/>
        </p:nvSpPr>
        <p:spPr>
          <a:xfrm>
            <a:off x="6829425" y="3451225"/>
            <a:ext cx="1771800" cy="2131500"/>
          </a:xfrm>
          <a:custGeom>
            <a:rect b="b" l="l" r="r" t="t"/>
            <a:pathLst>
              <a:path extrusionOk="0" h="120000" w="120000">
                <a:moveTo>
                  <a:pt x="30967" y="36266"/>
                </a:moveTo>
                <a:cubicBezTo>
                  <a:pt x="31666" y="31342"/>
                  <a:pt x="32365" y="26417"/>
                  <a:pt x="33548" y="22436"/>
                </a:cubicBezTo>
                <a:cubicBezTo>
                  <a:pt x="34731" y="18454"/>
                  <a:pt x="35483" y="15520"/>
                  <a:pt x="38064" y="12377"/>
                </a:cubicBezTo>
                <a:cubicBezTo>
                  <a:pt x="40645" y="9234"/>
                  <a:pt x="44623" y="5567"/>
                  <a:pt x="49032" y="3576"/>
                </a:cubicBezTo>
                <a:cubicBezTo>
                  <a:pt x="53440" y="1585"/>
                  <a:pt x="60430" y="956"/>
                  <a:pt x="64516" y="433"/>
                </a:cubicBezTo>
                <a:cubicBezTo>
                  <a:pt x="68602" y="-90"/>
                  <a:pt x="69247" y="-195"/>
                  <a:pt x="73548" y="433"/>
                </a:cubicBezTo>
                <a:cubicBezTo>
                  <a:pt x="77849" y="1061"/>
                  <a:pt x="85161" y="2319"/>
                  <a:pt x="90322" y="4205"/>
                </a:cubicBezTo>
                <a:cubicBezTo>
                  <a:pt x="95483" y="6091"/>
                  <a:pt x="100537" y="8500"/>
                  <a:pt x="104516" y="11748"/>
                </a:cubicBezTo>
                <a:cubicBezTo>
                  <a:pt x="108494" y="14997"/>
                  <a:pt x="111827" y="19607"/>
                  <a:pt x="114193" y="23693"/>
                </a:cubicBezTo>
                <a:cubicBezTo>
                  <a:pt x="116559" y="27779"/>
                  <a:pt x="117741" y="31551"/>
                  <a:pt x="118709" y="36266"/>
                </a:cubicBezTo>
                <a:cubicBezTo>
                  <a:pt x="119677" y="40981"/>
                  <a:pt x="120000" y="46430"/>
                  <a:pt x="120000" y="51983"/>
                </a:cubicBezTo>
                <a:cubicBezTo>
                  <a:pt x="120000" y="57536"/>
                  <a:pt x="119462" y="64347"/>
                  <a:pt x="118709" y="69586"/>
                </a:cubicBezTo>
                <a:cubicBezTo>
                  <a:pt x="117957" y="74824"/>
                  <a:pt x="116774" y="79330"/>
                  <a:pt x="115483" y="83416"/>
                </a:cubicBezTo>
                <a:cubicBezTo>
                  <a:pt x="114193" y="87502"/>
                  <a:pt x="112795" y="90960"/>
                  <a:pt x="110967" y="94103"/>
                </a:cubicBezTo>
                <a:cubicBezTo>
                  <a:pt x="109139" y="97247"/>
                  <a:pt x="107204" y="99028"/>
                  <a:pt x="104516" y="102276"/>
                </a:cubicBezTo>
                <a:cubicBezTo>
                  <a:pt x="101827" y="105524"/>
                  <a:pt x="97956" y="110868"/>
                  <a:pt x="94838" y="113592"/>
                </a:cubicBezTo>
                <a:cubicBezTo>
                  <a:pt x="91720" y="116316"/>
                  <a:pt x="89139" y="117783"/>
                  <a:pt x="85806" y="118621"/>
                </a:cubicBezTo>
                <a:cubicBezTo>
                  <a:pt x="82473" y="119459"/>
                  <a:pt x="79354" y="118412"/>
                  <a:pt x="74838" y="118621"/>
                </a:cubicBezTo>
                <a:cubicBezTo>
                  <a:pt x="70322" y="118831"/>
                  <a:pt x="63763" y="119669"/>
                  <a:pt x="58709" y="119879"/>
                </a:cubicBezTo>
                <a:cubicBezTo>
                  <a:pt x="53655" y="120088"/>
                  <a:pt x="48924" y="119983"/>
                  <a:pt x="44516" y="119879"/>
                </a:cubicBezTo>
                <a:cubicBezTo>
                  <a:pt x="40107" y="119774"/>
                  <a:pt x="32258" y="119250"/>
                  <a:pt x="32258" y="119250"/>
                </a:cubicBezTo>
                <a:lnTo>
                  <a:pt x="8387" y="117993"/>
                </a:lnTo>
                <a:cubicBezTo>
                  <a:pt x="3010" y="117783"/>
                  <a:pt x="1505" y="117888"/>
                  <a:pt x="0" y="117993"/>
                </a:cubicBezTo>
              </a:path>
            </a:pathLst>
          </a:custGeom>
          <a:noFill/>
          <a:ln cap="flat" cmpd="sng" w="38100">
            <a:solidFill>
              <a:srgbClr val="00FF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22" name="Google Shape;722;p78"/>
          <p:cNvSpPr txBox="1"/>
          <p:nvPr/>
        </p:nvSpPr>
        <p:spPr>
          <a:xfrm rot="-5035690">
            <a:off x="7002615" y="5319049"/>
            <a:ext cx="587094" cy="52981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17</a:t>
            </a:r>
            <a:endParaRPr b="1" i="0" sz="2800" u="none" cap="none" strike="noStrike">
              <a:solidFill>
                <a:srgbClr val="000000"/>
              </a:solidFill>
              <a:latin typeface="Arial"/>
              <a:ea typeface="Arial"/>
              <a:cs typeface="Arial"/>
              <a:sym typeface="Arial"/>
            </a:endParaRPr>
          </a:p>
        </p:txBody>
      </p:sp>
      <p:sp>
        <p:nvSpPr>
          <p:cNvPr id="723" name="Google Shape;723;p78"/>
          <p:cNvSpPr txBox="1"/>
          <p:nvPr/>
        </p:nvSpPr>
        <p:spPr>
          <a:xfrm>
            <a:off x="110575" y="2761788"/>
            <a:ext cx="2519700" cy="21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t>Cooldown: 1800’ AGL</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US"/>
              <a:t>Pattern: 1k’ AGL</a:t>
            </a:r>
            <a:endParaRPr b="1"/>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g34159461932_0_22"/>
          <p:cNvSpPr txBox="1"/>
          <p:nvPr/>
        </p:nvSpPr>
        <p:spPr>
          <a:xfrm>
            <a:off x="1597025" y="328612"/>
            <a:ext cx="6586500" cy="64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lang="en-US" sz="3600" u="sng">
                <a:solidFill>
                  <a:schemeClr val="dk1"/>
                </a:solidFill>
              </a:rPr>
              <a:t>Dual Runway Recovery - 35/03</a:t>
            </a:r>
            <a:endParaRPr b="0" i="0" sz="1400" u="none" cap="none" strike="noStrike">
              <a:solidFill>
                <a:srgbClr val="000000"/>
              </a:solidFill>
              <a:latin typeface="Arial"/>
              <a:ea typeface="Arial"/>
              <a:cs typeface="Arial"/>
              <a:sym typeface="Arial"/>
            </a:endParaRPr>
          </a:p>
        </p:txBody>
      </p:sp>
      <p:sp>
        <p:nvSpPr>
          <p:cNvPr id="729" name="Google Shape;729;g34159461932_0_22"/>
          <p:cNvSpPr txBox="1"/>
          <p:nvPr/>
        </p:nvSpPr>
        <p:spPr>
          <a:xfrm>
            <a:off x="6886575" y="677862"/>
            <a:ext cx="2667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sp>
        <p:nvSpPr>
          <p:cNvPr id="730" name="Google Shape;730;g34159461932_0_22"/>
          <p:cNvSpPr/>
          <p:nvPr/>
        </p:nvSpPr>
        <p:spPr>
          <a:xfrm rot="7318338">
            <a:off x="5043159" y="4310197"/>
            <a:ext cx="4957420" cy="422953"/>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31" name="Google Shape;731;g34159461932_0_22"/>
          <p:cNvCxnSpPr/>
          <p:nvPr/>
        </p:nvCxnSpPr>
        <p:spPr>
          <a:xfrm rot="7126372">
            <a:off x="5356714" y="4258136"/>
            <a:ext cx="4527374" cy="234404"/>
          </a:xfrm>
          <a:prstGeom prst="straightConnector1">
            <a:avLst/>
          </a:prstGeom>
          <a:noFill/>
          <a:ln cap="flat" cmpd="sng" w="9525">
            <a:solidFill>
              <a:schemeClr val="dk1"/>
            </a:solidFill>
            <a:prstDash val="lgDash"/>
            <a:round/>
            <a:headEnd len="sm" w="sm" type="none"/>
            <a:tailEnd len="sm" w="sm" type="none"/>
          </a:ln>
        </p:spPr>
      </p:cxnSp>
      <p:sp>
        <p:nvSpPr>
          <p:cNvPr id="732" name="Google Shape;732;g34159461932_0_22"/>
          <p:cNvSpPr/>
          <p:nvPr/>
        </p:nvSpPr>
        <p:spPr>
          <a:xfrm rot="4997761">
            <a:off x="3314036" y="4085103"/>
            <a:ext cx="4289026" cy="477625"/>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33" name="Google Shape;733;g34159461932_0_22"/>
          <p:cNvCxnSpPr/>
          <p:nvPr/>
        </p:nvCxnSpPr>
        <p:spPr>
          <a:xfrm rot="4745558">
            <a:off x="3501026" y="4038123"/>
            <a:ext cx="3893845" cy="265334"/>
          </a:xfrm>
          <a:prstGeom prst="straightConnector1">
            <a:avLst/>
          </a:prstGeom>
          <a:noFill/>
          <a:ln cap="flat" cmpd="sng" w="9525">
            <a:solidFill>
              <a:schemeClr val="dk1"/>
            </a:solidFill>
            <a:prstDash val="lgDash"/>
            <a:round/>
            <a:headEnd len="sm" w="sm" type="none"/>
            <a:tailEnd len="sm" w="sm" type="none"/>
          </a:ln>
        </p:spPr>
      </p:cxnSp>
      <p:sp>
        <p:nvSpPr>
          <p:cNvPr id="734" name="Google Shape;734;g34159461932_0_22"/>
          <p:cNvSpPr txBox="1"/>
          <p:nvPr/>
        </p:nvSpPr>
        <p:spPr>
          <a:xfrm rot="-489964">
            <a:off x="5431965" y="6008232"/>
            <a:ext cx="540682" cy="386388"/>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en-US" sz="2400"/>
              <a:t>35</a:t>
            </a:r>
            <a:endParaRPr b="1" i="0" sz="2800" u="none" cap="none" strike="noStrike">
              <a:solidFill>
                <a:srgbClr val="000000"/>
              </a:solidFill>
              <a:latin typeface="Arial"/>
              <a:ea typeface="Arial"/>
              <a:cs typeface="Arial"/>
              <a:sym typeface="Arial"/>
            </a:endParaRPr>
          </a:p>
        </p:txBody>
      </p:sp>
      <p:sp>
        <p:nvSpPr>
          <p:cNvPr id="735" name="Google Shape;735;g34159461932_0_22"/>
          <p:cNvSpPr txBox="1"/>
          <p:nvPr/>
        </p:nvSpPr>
        <p:spPr>
          <a:xfrm rot="1726059">
            <a:off x="6195285" y="6256739"/>
            <a:ext cx="541081" cy="386654"/>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en-US" sz="2400"/>
              <a:t>3</a:t>
            </a:r>
            <a:endParaRPr b="1" i="0" sz="2800" u="none" cap="none" strike="noStrike">
              <a:solidFill>
                <a:srgbClr val="000000"/>
              </a:solidFill>
              <a:latin typeface="Arial"/>
              <a:ea typeface="Arial"/>
              <a:cs typeface="Arial"/>
              <a:sym typeface="Arial"/>
            </a:endParaRPr>
          </a:p>
        </p:txBody>
      </p:sp>
      <p:sp>
        <p:nvSpPr>
          <p:cNvPr id="736" name="Google Shape;736;g34159461932_0_22"/>
          <p:cNvSpPr/>
          <p:nvPr/>
        </p:nvSpPr>
        <p:spPr>
          <a:xfrm rot="-10100464">
            <a:off x="4727008" y="1394143"/>
            <a:ext cx="3660831" cy="5120614"/>
          </a:xfrm>
          <a:prstGeom prst="triangle">
            <a:avLst>
              <a:gd fmla="val 50000" name="adj"/>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7" name="Google Shape;737;g34159461932_0_22"/>
          <p:cNvSpPr txBox="1"/>
          <p:nvPr/>
        </p:nvSpPr>
        <p:spPr>
          <a:xfrm>
            <a:off x="6065975" y="2046425"/>
            <a:ext cx="1861800" cy="86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500"/>
              <a:t>NO FLY ZONE</a:t>
            </a:r>
            <a:endParaRPr b="1" sz="3500"/>
          </a:p>
        </p:txBody>
      </p:sp>
      <p:sp>
        <p:nvSpPr>
          <p:cNvPr id="738" name="Google Shape;738;g34159461932_0_22"/>
          <p:cNvSpPr/>
          <p:nvPr/>
        </p:nvSpPr>
        <p:spPr>
          <a:xfrm rot="-5961009">
            <a:off x="2356531" y="3777664"/>
            <a:ext cx="4030956" cy="1455772"/>
          </a:xfrm>
          <a:custGeom>
            <a:rect b="b" l="l" r="r" t="t"/>
            <a:pathLst>
              <a:path extrusionOk="0" h="120000" w="120000">
                <a:moveTo>
                  <a:pt x="21938" y="0"/>
                </a:moveTo>
                <a:lnTo>
                  <a:pt x="101233" y="13922"/>
                </a:lnTo>
                <a:lnTo>
                  <a:pt x="104405" y="15248"/>
                </a:lnTo>
                <a:lnTo>
                  <a:pt x="108370" y="19226"/>
                </a:lnTo>
                <a:lnTo>
                  <a:pt x="112334" y="25193"/>
                </a:lnTo>
                <a:lnTo>
                  <a:pt x="115506" y="31160"/>
                </a:lnTo>
                <a:lnTo>
                  <a:pt x="117885" y="40442"/>
                </a:lnTo>
                <a:lnTo>
                  <a:pt x="119471" y="49723"/>
                </a:lnTo>
                <a:lnTo>
                  <a:pt x="120000" y="61657"/>
                </a:lnTo>
                <a:lnTo>
                  <a:pt x="120000" y="70276"/>
                </a:lnTo>
                <a:lnTo>
                  <a:pt x="119207" y="80884"/>
                </a:lnTo>
                <a:lnTo>
                  <a:pt x="117621" y="92154"/>
                </a:lnTo>
                <a:lnTo>
                  <a:pt x="115506" y="100773"/>
                </a:lnTo>
                <a:lnTo>
                  <a:pt x="112334" y="108729"/>
                </a:lnTo>
                <a:lnTo>
                  <a:pt x="109163" y="114033"/>
                </a:lnTo>
                <a:lnTo>
                  <a:pt x="104405" y="118673"/>
                </a:lnTo>
                <a:lnTo>
                  <a:pt x="100440" y="119336"/>
                </a:lnTo>
                <a:lnTo>
                  <a:pt x="96740" y="120000"/>
                </a:lnTo>
                <a:lnTo>
                  <a:pt x="19295" y="108066"/>
                </a:lnTo>
                <a:lnTo>
                  <a:pt x="16651" y="106077"/>
                </a:lnTo>
                <a:lnTo>
                  <a:pt x="12687" y="102762"/>
                </a:lnTo>
                <a:lnTo>
                  <a:pt x="8722" y="96132"/>
                </a:lnTo>
                <a:lnTo>
                  <a:pt x="5814" y="90165"/>
                </a:lnTo>
                <a:lnTo>
                  <a:pt x="3171" y="79557"/>
                </a:lnTo>
                <a:lnTo>
                  <a:pt x="1585" y="71602"/>
                </a:lnTo>
                <a:lnTo>
                  <a:pt x="528" y="60331"/>
                </a:lnTo>
                <a:lnTo>
                  <a:pt x="0" y="51712"/>
                </a:lnTo>
                <a:lnTo>
                  <a:pt x="792" y="39116"/>
                </a:lnTo>
                <a:lnTo>
                  <a:pt x="2378" y="29171"/>
                </a:lnTo>
                <a:lnTo>
                  <a:pt x="4757" y="20552"/>
                </a:lnTo>
                <a:lnTo>
                  <a:pt x="8193" y="11933"/>
                </a:lnTo>
                <a:lnTo>
                  <a:pt x="11365" y="7292"/>
                </a:lnTo>
                <a:lnTo>
                  <a:pt x="15066" y="3314"/>
                </a:lnTo>
                <a:lnTo>
                  <a:pt x="18237" y="1326"/>
                </a:lnTo>
                <a:lnTo>
                  <a:pt x="21938" y="0"/>
                </a:lnTo>
                <a:close/>
              </a:path>
            </a:pathLst>
          </a:custGeom>
          <a:noFill/>
          <a:ln cap="flat" cmpd="sng" w="28575">
            <a:solidFill>
              <a:schemeClr val="dk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rPr>
              <a:t> </a:t>
            </a:r>
            <a:endParaRPr b="0" i="0" sz="2400" u="none" cap="none" strike="noStrike">
              <a:solidFill>
                <a:schemeClr val="lt1"/>
              </a:solidFill>
              <a:latin typeface="Arial"/>
              <a:ea typeface="Arial"/>
              <a:cs typeface="Arial"/>
              <a:sym typeface="Arial"/>
            </a:endParaRPr>
          </a:p>
        </p:txBody>
      </p:sp>
      <p:sp>
        <p:nvSpPr>
          <p:cNvPr id="739" name="Google Shape;739;g34159461932_0_22"/>
          <p:cNvSpPr txBox="1"/>
          <p:nvPr/>
        </p:nvSpPr>
        <p:spPr>
          <a:xfrm>
            <a:off x="142875" y="3108138"/>
            <a:ext cx="2519700" cy="21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t>Cooldown: 1800’ AGL</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US"/>
              <a:t>Pattern: 1k’ AGL</a:t>
            </a:r>
            <a:endParaRPr b="1"/>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80"/>
          <p:cNvSpPr txBox="1"/>
          <p:nvPr/>
        </p:nvSpPr>
        <p:spPr>
          <a:xfrm>
            <a:off x="1598612" y="447675"/>
            <a:ext cx="6586536"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Recovery</a:t>
            </a:r>
            <a:endParaRPr b="0" i="0" sz="1400" u="none" cap="none" strike="noStrike">
              <a:solidFill>
                <a:srgbClr val="000000"/>
              </a:solidFill>
              <a:latin typeface="Arial"/>
              <a:ea typeface="Arial"/>
              <a:cs typeface="Arial"/>
              <a:sym typeface="Arial"/>
            </a:endParaRPr>
          </a:p>
        </p:txBody>
      </p:sp>
      <p:sp>
        <p:nvSpPr>
          <p:cNvPr id="745" name="Google Shape;745;p80"/>
          <p:cNvSpPr txBox="1"/>
          <p:nvPr/>
        </p:nvSpPr>
        <p:spPr>
          <a:xfrm>
            <a:off x="857250" y="1292225"/>
            <a:ext cx="7981950" cy="1552575"/>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400"/>
              <a:buFont typeface="Arial"/>
              <a:buChar char="•"/>
            </a:pPr>
            <a:r>
              <a:rPr lang="en-US" sz="2400">
                <a:solidFill>
                  <a:schemeClr val="dk1"/>
                </a:solidFill>
              </a:rPr>
              <a:t>Know the pattern, who’s where</a:t>
            </a:r>
            <a:endParaRPr sz="2400">
              <a:solidFill>
                <a:schemeClr val="dk1"/>
              </a:solidFill>
            </a:endParaRPr>
          </a:p>
          <a:p>
            <a:pPr indent="-347663" lvl="0" marL="347663" marR="0" rtl="0" algn="l">
              <a:lnSpc>
                <a:spcPct val="100000"/>
              </a:lnSpc>
              <a:spcBef>
                <a:spcPts val="0"/>
              </a:spcBef>
              <a:spcAft>
                <a:spcPts val="0"/>
              </a:spcAft>
              <a:buClr>
                <a:schemeClr val="dk1"/>
              </a:buClr>
              <a:buSzPts val="2400"/>
              <a:buChar char="•"/>
            </a:pPr>
            <a:r>
              <a:rPr b="1" lang="en-US" sz="2400">
                <a:solidFill>
                  <a:schemeClr val="dk1"/>
                </a:solidFill>
              </a:rPr>
              <a:t>FLY PRESCRIBED GROUND TRACK</a:t>
            </a:r>
            <a:endParaRPr b="1" sz="2400">
              <a:solidFill>
                <a:schemeClr val="dk1"/>
              </a:solidFill>
            </a:endParaRPr>
          </a:p>
          <a:p>
            <a:pPr indent="-347663" lvl="0" marL="347663"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Clear ahead and Below</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Char char="•"/>
            </a:pPr>
            <a:r>
              <a:rPr b="1" lang="en-US" sz="2400">
                <a:solidFill>
                  <a:schemeClr val="dk1"/>
                </a:solidFill>
              </a:rPr>
              <a:t>Single aircraft/runway ops- no hot side/cold side yet (2026 if feasible)</a:t>
            </a:r>
            <a:endParaRPr b="1" i="0" sz="1400" u="none" cap="none" strike="noStrike">
              <a:solidFill>
                <a:srgbClr val="000000"/>
              </a:solidFill>
            </a:endParaRPr>
          </a:p>
        </p:txBody>
      </p:sp>
      <p:sp>
        <p:nvSpPr>
          <p:cNvPr id="746" name="Google Shape;746;p80"/>
          <p:cNvSpPr txBox="1"/>
          <p:nvPr/>
        </p:nvSpPr>
        <p:spPr>
          <a:xfrm>
            <a:off x="1538287" y="5634037"/>
            <a:ext cx="6445250" cy="82232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3300"/>
              </a:buClr>
              <a:buSzPts val="600"/>
              <a:buFont typeface="Arial"/>
              <a:buNone/>
            </a:pPr>
            <a:r>
              <a:rPr b="0" i="0" lang="en-US" sz="2400" u="none" cap="none" strike="noStrike">
                <a:solidFill>
                  <a:srgbClr val="FF3300"/>
                </a:solidFill>
                <a:latin typeface="Arial"/>
                <a:ea typeface="Arial"/>
                <a:cs typeface="Arial"/>
                <a:sym typeface="Arial"/>
              </a:rPr>
              <a:t>Always Be Able to Make the Runway If Your Engine Quits</a:t>
            </a:r>
            <a:endParaRPr b="0" i="0" sz="1400" u="none" cap="none" strike="noStrike">
              <a:solidFill>
                <a:srgbClr val="000000"/>
              </a:solidFill>
              <a:latin typeface="Arial"/>
              <a:ea typeface="Arial"/>
              <a:cs typeface="Arial"/>
              <a:sym typeface="Arial"/>
            </a:endParaRPr>
          </a:p>
        </p:txBody>
      </p:sp>
      <p:sp>
        <p:nvSpPr>
          <p:cNvPr id="747" name="Google Shape;747;p80"/>
          <p:cNvSpPr/>
          <p:nvPr/>
        </p:nvSpPr>
        <p:spPr>
          <a:xfrm>
            <a:off x="1449387" y="5632450"/>
            <a:ext cx="6575423" cy="841374"/>
          </a:xfrm>
          <a:prstGeom prst="roundRect">
            <a:avLst>
              <a:gd fmla="val 16667" name="adj"/>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48" name="Google Shape;748;p80"/>
          <p:cNvSpPr/>
          <p:nvPr/>
        </p:nvSpPr>
        <p:spPr>
          <a:xfrm>
            <a:off x="1895475" y="3759200"/>
            <a:ext cx="5864100" cy="855600"/>
          </a:xfrm>
          <a:prstGeom prst="rect">
            <a:avLst/>
          </a:prstGeom>
          <a:no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cxnSp>
        <p:nvCxnSpPr>
          <p:cNvPr id="749" name="Google Shape;749;p80"/>
          <p:cNvCxnSpPr/>
          <p:nvPr/>
        </p:nvCxnSpPr>
        <p:spPr>
          <a:xfrm>
            <a:off x="720725" y="4194175"/>
            <a:ext cx="7023000" cy="0"/>
          </a:xfrm>
          <a:prstGeom prst="straightConnector1">
            <a:avLst/>
          </a:prstGeom>
          <a:noFill/>
          <a:ln cap="flat" cmpd="sng" w="9525">
            <a:solidFill>
              <a:schemeClr val="dk1"/>
            </a:solidFill>
            <a:prstDash val="lgDash"/>
            <a:round/>
            <a:headEnd len="sm" w="sm" type="none"/>
            <a:tailEnd len="sm" w="sm" type="none"/>
          </a:ln>
        </p:spPr>
      </p:cxnSp>
      <p:sp>
        <p:nvSpPr>
          <p:cNvPr id="750" name="Google Shape;750;p80"/>
          <p:cNvSpPr txBox="1"/>
          <p:nvPr/>
        </p:nvSpPr>
        <p:spPr>
          <a:xfrm rot="5400000">
            <a:off x="1916325" y="3967526"/>
            <a:ext cx="529800" cy="4572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600"/>
              <a:buFont typeface="Arimo"/>
              <a:buNone/>
            </a:pPr>
            <a:r>
              <a:rPr b="0" i="0" lang="en-US" sz="2400" u="none" cap="none" strike="noStrike">
                <a:solidFill>
                  <a:schemeClr val="dk1"/>
                </a:solidFill>
                <a:latin typeface="Arimo"/>
                <a:ea typeface="Arimo"/>
                <a:cs typeface="Arimo"/>
                <a:sym typeface="Arimo"/>
              </a:rPr>
              <a:t>35</a:t>
            </a:r>
            <a:endParaRPr b="0" i="0" sz="1400" u="none" cap="none" strike="noStrike">
              <a:solidFill>
                <a:srgbClr val="000000"/>
              </a:solidFill>
              <a:latin typeface="Arial"/>
              <a:ea typeface="Arial"/>
              <a:cs typeface="Arial"/>
              <a:sym typeface="Arial"/>
            </a:endParaRPr>
          </a:p>
        </p:txBody>
      </p:sp>
      <p:grpSp>
        <p:nvGrpSpPr>
          <p:cNvPr id="751" name="Google Shape;751;p80"/>
          <p:cNvGrpSpPr/>
          <p:nvPr/>
        </p:nvGrpSpPr>
        <p:grpSpPr>
          <a:xfrm rot="5400000">
            <a:off x="4448968" y="4087019"/>
            <a:ext cx="246062" cy="199975"/>
            <a:chOff x="864" y="137"/>
            <a:chExt cx="4895" cy="3979"/>
          </a:xfrm>
        </p:grpSpPr>
        <p:sp>
          <p:nvSpPr>
            <p:cNvPr id="752" name="Google Shape;752;p80"/>
            <p:cNvSpPr/>
            <p:nvPr/>
          </p:nvSpPr>
          <p:spPr>
            <a:xfrm>
              <a:off x="2837" y="3402"/>
              <a:ext cx="900" cy="534"/>
            </a:xfrm>
            <a:custGeom>
              <a:rect b="b" l="l" r="r" t="t"/>
              <a:pathLst>
                <a:path extrusionOk="0" h="120000" w="120000">
                  <a:moveTo>
                    <a:pt x="52000" y="0"/>
                  </a:moveTo>
                  <a:lnTo>
                    <a:pt x="8000" y="12134"/>
                  </a:lnTo>
                  <a:lnTo>
                    <a:pt x="3200" y="17528"/>
                  </a:lnTo>
                  <a:lnTo>
                    <a:pt x="0" y="26966"/>
                  </a:lnTo>
                  <a:lnTo>
                    <a:pt x="0" y="115955"/>
                  </a:lnTo>
                  <a:lnTo>
                    <a:pt x="52800" y="120000"/>
                  </a:lnTo>
                  <a:lnTo>
                    <a:pt x="56800" y="102471"/>
                  </a:lnTo>
                  <a:lnTo>
                    <a:pt x="64800" y="103820"/>
                  </a:lnTo>
                  <a:lnTo>
                    <a:pt x="69600" y="120000"/>
                  </a:lnTo>
                  <a:lnTo>
                    <a:pt x="120000" y="114606"/>
                  </a:lnTo>
                  <a:lnTo>
                    <a:pt x="120000" y="26966"/>
                  </a:lnTo>
                  <a:lnTo>
                    <a:pt x="117600" y="18876"/>
                  </a:lnTo>
                  <a:lnTo>
                    <a:pt x="111200" y="12134"/>
                  </a:lnTo>
                  <a:lnTo>
                    <a:pt x="68800" y="1348"/>
                  </a:lnTo>
                  <a:lnTo>
                    <a:pt x="52000" y="0"/>
                  </a:lnTo>
                  <a:close/>
                </a:path>
              </a:pathLst>
            </a:custGeom>
            <a:solidFill>
              <a:srgbClr val="FFFFC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753" name="Google Shape;753;p80"/>
            <p:cNvGrpSpPr/>
            <p:nvPr/>
          </p:nvGrpSpPr>
          <p:grpSpPr>
            <a:xfrm>
              <a:off x="975" y="1226"/>
              <a:ext cx="4607" cy="1181"/>
              <a:chOff x="501" y="1870"/>
              <a:chExt cx="4607" cy="1181"/>
            </a:xfrm>
          </p:grpSpPr>
          <p:grpSp>
            <p:nvGrpSpPr>
              <p:cNvPr id="754" name="Google Shape;754;p80"/>
              <p:cNvGrpSpPr/>
              <p:nvPr/>
            </p:nvGrpSpPr>
            <p:grpSpPr>
              <a:xfrm>
                <a:off x="502" y="2112"/>
                <a:ext cx="4606" cy="939"/>
                <a:chOff x="528" y="2112"/>
                <a:chExt cx="4606" cy="939"/>
              </a:xfrm>
            </p:grpSpPr>
            <p:sp>
              <p:nvSpPr>
                <p:cNvPr id="755" name="Google Shape;755;p80"/>
                <p:cNvSpPr/>
                <p:nvPr/>
              </p:nvSpPr>
              <p:spPr>
                <a:xfrm>
                  <a:off x="528" y="2485"/>
                  <a:ext cx="2303" cy="564"/>
                </a:xfrm>
                <a:custGeom>
                  <a:rect b="b" l="l" r="r" t="t"/>
                  <a:pathLst>
                    <a:path extrusionOk="0" h="120000" w="120000">
                      <a:moveTo>
                        <a:pt x="0" y="0"/>
                      </a:moveTo>
                      <a:lnTo>
                        <a:pt x="120000" y="0"/>
                      </a:lnTo>
                      <a:lnTo>
                        <a:pt x="120000" y="120000"/>
                      </a:lnTo>
                      <a:lnTo>
                        <a:pt x="0" y="0"/>
                      </a:lnTo>
                      <a:close/>
                    </a:path>
                  </a:pathLst>
                </a:custGeom>
                <a:solidFill>
                  <a:srgbClr val="FFFFCC"/>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56" name="Google Shape;756;p80"/>
                <p:cNvSpPr/>
                <p:nvPr/>
              </p:nvSpPr>
              <p:spPr>
                <a:xfrm>
                  <a:off x="528" y="2112"/>
                  <a:ext cx="4606" cy="373"/>
                </a:xfrm>
                <a:prstGeom prst="rect">
                  <a:avLst/>
                </a:prstGeom>
                <a:solidFill>
                  <a:srgbClr val="FFFFCC"/>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57" name="Google Shape;757;p80"/>
                <p:cNvSpPr/>
                <p:nvPr/>
              </p:nvSpPr>
              <p:spPr>
                <a:xfrm flipH="1">
                  <a:off x="2830" y="2487"/>
                  <a:ext cx="2303" cy="564"/>
                </a:xfrm>
                <a:custGeom>
                  <a:rect b="b" l="l" r="r" t="t"/>
                  <a:pathLst>
                    <a:path extrusionOk="0" h="120000" w="120000">
                      <a:moveTo>
                        <a:pt x="0" y="0"/>
                      </a:moveTo>
                      <a:lnTo>
                        <a:pt x="120000" y="0"/>
                      </a:lnTo>
                      <a:lnTo>
                        <a:pt x="120000" y="120000"/>
                      </a:lnTo>
                      <a:lnTo>
                        <a:pt x="0" y="0"/>
                      </a:lnTo>
                      <a:close/>
                    </a:path>
                  </a:pathLst>
                </a:custGeom>
                <a:solidFill>
                  <a:srgbClr val="FFFFCC"/>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758" name="Google Shape;758;p80"/>
              <p:cNvSpPr/>
              <p:nvPr/>
            </p:nvSpPr>
            <p:spPr>
              <a:xfrm flipH="1" rot="10800000">
                <a:off x="501" y="1870"/>
                <a:ext cx="2303" cy="240"/>
              </a:xfrm>
              <a:custGeom>
                <a:rect b="b" l="l" r="r" t="t"/>
                <a:pathLst>
                  <a:path extrusionOk="0" h="120000" w="120000">
                    <a:moveTo>
                      <a:pt x="0" y="0"/>
                    </a:moveTo>
                    <a:lnTo>
                      <a:pt x="120000" y="0"/>
                    </a:lnTo>
                    <a:lnTo>
                      <a:pt x="120000" y="120000"/>
                    </a:lnTo>
                    <a:lnTo>
                      <a:pt x="0" y="0"/>
                    </a:lnTo>
                    <a:close/>
                  </a:path>
                </a:pathLst>
              </a:custGeom>
              <a:solidFill>
                <a:srgbClr val="FFFFCC"/>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759" name="Google Shape;759;p80"/>
            <p:cNvSpPr/>
            <p:nvPr/>
          </p:nvSpPr>
          <p:spPr>
            <a:xfrm rot="10800000">
              <a:off x="3280" y="1226"/>
              <a:ext cx="2303" cy="240"/>
            </a:xfrm>
            <a:custGeom>
              <a:rect b="b" l="l" r="r" t="t"/>
              <a:pathLst>
                <a:path extrusionOk="0" h="120000" w="120000">
                  <a:moveTo>
                    <a:pt x="0" y="0"/>
                  </a:moveTo>
                  <a:lnTo>
                    <a:pt x="120000" y="0"/>
                  </a:lnTo>
                  <a:lnTo>
                    <a:pt x="120000" y="120000"/>
                  </a:lnTo>
                  <a:lnTo>
                    <a:pt x="0" y="0"/>
                  </a:lnTo>
                  <a:close/>
                </a:path>
              </a:pathLst>
            </a:custGeom>
            <a:solidFill>
              <a:srgbClr val="FFFFCC"/>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60" name="Google Shape;760;p80"/>
            <p:cNvSpPr/>
            <p:nvPr/>
          </p:nvSpPr>
          <p:spPr>
            <a:xfrm>
              <a:off x="864" y="1343"/>
              <a:ext cx="282" cy="29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61" name="Google Shape;761;p80"/>
            <p:cNvSpPr/>
            <p:nvPr/>
          </p:nvSpPr>
          <p:spPr>
            <a:xfrm>
              <a:off x="975" y="1451"/>
              <a:ext cx="361" cy="361"/>
            </a:xfrm>
            <a:prstGeom prst="ellipse">
              <a:avLst/>
            </a:prstGeom>
            <a:solidFill>
              <a:srgbClr val="FFFFCC"/>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62" name="Google Shape;762;p80"/>
            <p:cNvSpPr/>
            <p:nvPr/>
          </p:nvSpPr>
          <p:spPr>
            <a:xfrm>
              <a:off x="5411" y="1302"/>
              <a:ext cx="348" cy="34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63" name="Google Shape;763;p80"/>
            <p:cNvSpPr/>
            <p:nvPr/>
          </p:nvSpPr>
          <p:spPr>
            <a:xfrm>
              <a:off x="5220" y="1452"/>
              <a:ext cx="361" cy="361"/>
            </a:xfrm>
            <a:prstGeom prst="ellipse">
              <a:avLst/>
            </a:prstGeom>
            <a:solidFill>
              <a:srgbClr val="FFFFCC"/>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64" name="Google Shape;764;p80"/>
            <p:cNvSpPr/>
            <p:nvPr/>
          </p:nvSpPr>
          <p:spPr>
            <a:xfrm>
              <a:off x="5145" y="1456"/>
              <a:ext cx="210" cy="416"/>
            </a:xfrm>
            <a:prstGeom prst="rect">
              <a:avLst/>
            </a:prstGeom>
            <a:solidFill>
              <a:srgbClr val="FFFF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65" name="Google Shape;765;p80"/>
            <p:cNvSpPr/>
            <p:nvPr/>
          </p:nvSpPr>
          <p:spPr>
            <a:xfrm>
              <a:off x="5322" y="1720"/>
              <a:ext cx="207" cy="144"/>
            </a:xfrm>
            <a:prstGeom prst="rect">
              <a:avLst/>
            </a:prstGeom>
            <a:solidFill>
              <a:srgbClr val="FFFF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66" name="Google Shape;766;p80"/>
            <p:cNvSpPr/>
            <p:nvPr/>
          </p:nvSpPr>
          <p:spPr>
            <a:xfrm>
              <a:off x="5499" y="1627"/>
              <a:ext cx="81" cy="229"/>
            </a:xfrm>
            <a:prstGeom prst="rect">
              <a:avLst/>
            </a:prstGeom>
            <a:solidFill>
              <a:srgbClr val="FFFF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67" name="Google Shape;767;p80"/>
            <p:cNvSpPr/>
            <p:nvPr/>
          </p:nvSpPr>
          <p:spPr>
            <a:xfrm>
              <a:off x="5327" y="1452"/>
              <a:ext cx="69" cy="56"/>
            </a:xfrm>
            <a:prstGeom prst="rect">
              <a:avLst/>
            </a:prstGeom>
            <a:solidFill>
              <a:srgbClr val="FFFF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68" name="Google Shape;768;p80"/>
            <p:cNvSpPr/>
            <p:nvPr/>
          </p:nvSpPr>
          <p:spPr>
            <a:xfrm>
              <a:off x="3265" y="1452"/>
              <a:ext cx="1916" cy="408"/>
            </a:xfrm>
            <a:prstGeom prst="rect">
              <a:avLst/>
            </a:prstGeom>
            <a:solidFill>
              <a:srgbClr val="FFFF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69" name="Google Shape;769;p80"/>
            <p:cNvSpPr/>
            <p:nvPr/>
          </p:nvSpPr>
          <p:spPr>
            <a:xfrm>
              <a:off x="3263" y="1235"/>
              <a:ext cx="45" cy="1153"/>
            </a:xfrm>
            <a:prstGeom prst="rect">
              <a:avLst/>
            </a:prstGeom>
            <a:solidFill>
              <a:srgbClr val="FFFF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70" name="Google Shape;770;p80"/>
            <p:cNvSpPr/>
            <p:nvPr/>
          </p:nvSpPr>
          <p:spPr>
            <a:xfrm>
              <a:off x="1156" y="1452"/>
              <a:ext cx="2213" cy="404"/>
            </a:xfrm>
            <a:prstGeom prst="rect">
              <a:avLst/>
            </a:prstGeom>
            <a:solidFill>
              <a:srgbClr val="FFFF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71" name="Google Shape;771;p80"/>
            <p:cNvSpPr/>
            <p:nvPr/>
          </p:nvSpPr>
          <p:spPr>
            <a:xfrm>
              <a:off x="985" y="1642"/>
              <a:ext cx="207" cy="207"/>
            </a:xfrm>
            <a:prstGeom prst="rect">
              <a:avLst/>
            </a:prstGeom>
            <a:solidFill>
              <a:srgbClr val="FFFF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cxnSp>
          <p:nvCxnSpPr>
            <p:cNvPr id="772" name="Google Shape;772;p80"/>
            <p:cNvCxnSpPr/>
            <p:nvPr/>
          </p:nvCxnSpPr>
          <p:spPr>
            <a:xfrm>
              <a:off x="1597" y="1856"/>
              <a:ext cx="0" cy="132"/>
            </a:xfrm>
            <a:prstGeom prst="straightConnector1">
              <a:avLst/>
            </a:prstGeom>
            <a:noFill/>
            <a:ln cap="flat" cmpd="sng" w="9525">
              <a:solidFill>
                <a:schemeClr val="dk1"/>
              </a:solidFill>
              <a:prstDash val="solid"/>
              <a:round/>
              <a:headEnd len="sm" w="sm" type="none"/>
              <a:tailEnd len="sm" w="sm" type="none"/>
            </a:ln>
          </p:spPr>
        </p:cxnSp>
        <p:cxnSp>
          <p:nvCxnSpPr>
            <p:cNvPr id="773" name="Google Shape;773;p80"/>
            <p:cNvCxnSpPr/>
            <p:nvPr/>
          </p:nvCxnSpPr>
          <p:spPr>
            <a:xfrm>
              <a:off x="2321" y="1972"/>
              <a:ext cx="0" cy="196"/>
            </a:xfrm>
            <a:prstGeom prst="straightConnector1">
              <a:avLst/>
            </a:prstGeom>
            <a:noFill/>
            <a:ln cap="flat" cmpd="sng" w="9525">
              <a:solidFill>
                <a:schemeClr val="dk1"/>
              </a:solidFill>
              <a:prstDash val="solid"/>
              <a:round/>
              <a:headEnd len="sm" w="sm" type="none"/>
              <a:tailEnd len="sm" w="sm" type="none"/>
            </a:ln>
          </p:spPr>
        </p:cxnSp>
        <p:cxnSp>
          <p:nvCxnSpPr>
            <p:cNvPr id="774" name="Google Shape;774;p80"/>
            <p:cNvCxnSpPr/>
            <p:nvPr/>
          </p:nvCxnSpPr>
          <p:spPr>
            <a:xfrm>
              <a:off x="1593" y="1854"/>
              <a:ext cx="725" cy="115"/>
            </a:xfrm>
            <a:prstGeom prst="straightConnector1">
              <a:avLst/>
            </a:prstGeom>
            <a:noFill/>
            <a:ln cap="flat" cmpd="sng" w="9525">
              <a:solidFill>
                <a:schemeClr val="dk1"/>
              </a:solidFill>
              <a:prstDash val="solid"/>
              <a:round/>
              <a:headEnd len="sm" w="sm" type="none"/>
              <a:tailEnd len="sm" w="sm" type="none"/>
            </a:ln>
          </p:spPr>
        </p:cxnSp>
        <p:cxnSp>
          <p:nvCxnSpPr>
            <p:cNvPr id="775" name="Google Shape;775;p80"/>
            <p:cNvCxnSpPr/>
            <p:nvPr/>
          </p:nvCxnSpPr>
          <p:spPr>
            <a:xfrm>
              <a:off x="4954" y="1870"/>
              <a:ext cx="0" cy="132"/>
            </a:xfrm>
            <a:prstGeom prst="straightConnector1">
              <a:avLst/>
            </a:prstGeom>
            <a:noFill/>
            <a:ln cap="flat" cmpd="sng" w="9525">
              <a:solidFill>
                <a:schemeClr val="dk1"/>
              </a:solidFill>
              <a:prstDash val="solid"/>
              <a:round/>
              <a:headEnd len="sm" w="sm" type="none"/>
              <a:tailEnd len="sm" w="sm" type="none"/>
            </a:ln>
          </p:spPr>
        </p:cxnSp>
        <p:cxnSp>
          <p:nvCxnSpPr>
            <p:cNvPr id="776" name="Google Shape;776;p80"/>
            <p:cNvCxnSpPr/>
            <p:nvPr/>
          </p:nvCxnSpPr>
          <p:spPr>
            <a:xfrm>
              <a:off x="4229" y="1986"/>
              <a:ext cx="0" cy="196"/>
            </a:xfrm>
            <a:prstGeom prst="straightConnector1">
              <a:avLst/>
            </a:prstGeom>
            <a:noFill/>
            <a:ln cap="flat" cmpd="sng" w="9525">
              <a:solidFill>
                <a:schemeClr val="dk1"/>
              </a:solidFill>
              <a:prstDash val="solid"/>
              <a:round/>
              <a:headEnd len="sm" w="sm" type="none"/>
              <a:tailEnd len="sm" w="sm" type="none"/>
            </a:ln>
          </p:spPr>
        </p:cxnSp>
        <p:cxnSp>
          <p:nvCxnSpPr>
            <p:cNvPr id="777" name="Google Shape;777;p80"/>
            <p:cNvCxnSpPr/>
            <p:nvPr/>
          </p:nvCxnSpPr>
          <p:spPr>
            <a:xfrm flipH="1">
              <a:off x="4233" y="1867"/>
              <a:ext cx="725" cy="115"/>
            </a:xfrm>
            <a:prstGeom prst="straightConnector1">
              <a:avLst/>
            </a:prstGeom>
            <a:noFill/>
            <a:ln cap="flat" cmpd="sng" w="9525">
              <a:solidFill>
                <a:schemeClr val="dk1"/>
              </a:solidFill>
              <a:prstDash val="solid"/>
              <a:round/>
              <a:headEnd len="sm" w="sm" type="none"/>
              <a:tailEnd len="sm" w="sm" type="none"/>
            </a:ln>
          </p:spPr>
        </p:cxnSp>
        <p:cxnSp>
          <p:nvCxnSpPr>
            <p:cNvPr id="778" name="Google Shape;778;p80"/>
            <p:cNvCxnSpPr/>
            <p:nvPr/>
          </p:nvCxnSpPr>
          <p:spPr>
            <a:xfrm>
              <a:off x="3743" y="3465"/>
              <a:ext cx="0" cy="288"/>
            </a:xfrm>
            <a:prstGeom prst="straightConnector1">
              <a:avLst/>
            </a:prstGeom>
            <a:noFill/>
            <a:ln cap="flat" cmpd="sng" w="9525">
              <a:solidFill>
                <a:schemeClr val="dk1"/>
              </a:solidFill>
              <a:prstDash val="solid"/>
              <a:round/>
              <a:headEnd len="sm" w="sm" type="none"/>
              <a:tailEnd len="sm" w="sm" type="none"/>
            </a:ln>
          </p:spPr>
        </p:cxnSp>
        <p:cxnSp>
          <p:nvCxnSpPr>
            <p:cNvPr id="779" name="Google Shape;779;p80"/>
            <p:cNvCxnSpPr/>
            <p:nvPr/>
          </p:nvCxnSpPr>
          <p:spPr>
            <a:xfrm>
              <a:off x="2844" y="3470"/>
              <a:ext cx="0" cy="288"/>
            </a:xfrm>
            <a:prstGeom prst="straightConnector1">
              <a:avLst/>
            </a:prstGeom>
            <a:noFill/>
            <a:ln cap="flat" cmpd="sng" w="9525">
              <a:solidFill>
                <a:schemeClr val="dk1"/>
              </a:solidFill>
              <a:prstDash val="solid"/>
              <a:round/>
              <a:headEnd len="sm" w="sm" type="none"/>
              <a:tailEnd len="sm" w="sm" type="none"/>
            </a:ln>
          </p:spPr>
        </p:cxnSp>
        <p:cxnSp>
          <p:nvCxnSpPr>
            <p:cNvPr id="780" name="Google Shape;780;p80"/>
            <p:cNvCxnSpPr/>
            <p:nvPr/>
          </p:nvCxnSpPr>
          <p:spPr>
            <a:xfrm>
              <a:off x="2844" y="3758"/>
              <a:ext cx="897" cy="0"/>
            </a:xfrm>
            <a:prstGeom prst="straightConnector1">
              <a:avLst/>
            </a:prstGeom>
            <a:noFill/>
            <a:ln cap="flat" cmpd="sng" w="9525">
              <a:solidFill>
                <a:schemeClr val="dk1"/>
              </a:solidFill>
              <a:prstDash val="solid"/>
              <a:round/>
              <a:headEnd len="sm" w="sm" type="none"/>
              <a:tailEnd len="sm" w="sm" type="none"/>
            </a:ln>
          </p:spPr>
        </p:cxnSp>
        <p:cxnSp>
          <p:nvCxnSpPr>
            <p:cNvPr id="781" name="Google Shape;781;p80"/>
            <p:cNvCxnSpPr/>
            <p:nvPr/>
          </p:nvCxnSpPr>
          <p:spPr>
            <a:xfrm>
              <a:off x="3293" y="3409"/>
              <a:ext cx="0" cy="345"/>
            </a:xfrm>
            <a:prstGeom prst="straightConnector1">
              <a:avLst/>
            </a:prstGeom>
            <a:noFill/>
            <a:ln cap="rnd" cmpd="sng" w="9525">
              <a:solidFill>
                <a:schemeClr val="dk1"/>
              </a:solidFill>
              <a:prstDash val="dot"/>
              <a:round/>
              <a:headEnd len="sm" w="sm" type="none"/>
              <a:tailEnd len="sm" w="sm" type="none"/>
            </a:ln>
          </p:spPr>
        </p:cxnSp>
        <p:cxnSp>
          <p:nvCxnSpPr>
            <p:cNvPr id="782" name="Google Shape;782;p80"/>
            <p:cNvCxnSpPr/>
            <p:nvPr/>
          </p:nvCxnSpPr>
          <p:spPr>
            <a:xfrm>
              <a:off x="3743" y="3761"/>
              <a:ext cx="0" cy="153"/>
            </a:xfrm>
            <a:prstGeom prst="straightConnector1">
              <a:avLst/>
            </a:prstGeom>
            <a:noFill/>
            <a:ln cap="flat" cmpd="sng" w="9525">
              <a:solidFill>
                <a:schemeClr val="dk1"/>
              </a:solidFill>
              <a:prstDash val="solid"/>
              <a:round/>
              <a:headEnd len="sm" w="sm" type="none"/>
              <a:tailEnd len="sm" w="sm" type="none"/>
            </a:ln>
          </p:spPr>
        </p:cxnSp>
        <p:cxnSp>
          <p:nvCxnSpPr>
            <p:cNvPr id="783" name="Google Shape;783;p80"/>
            <p:cNvCxnSpPr/>
            <p:nvPr/>
          </p:nvCxnSpPr>
          <p:spPr>
            <a:xfrm>
              <a:off x="3318" y="3761"/>
              <a:ext cx="0" cy="98"/>
            </a:xfrm>
            <a:prstGeom prst="straightConnector1">
              <a:avLst/>
            </a:prstGeom>
            <a:noFill/>
            <a:ln cap="flat" cmpd="sng" w="9525">
              <a:solidFill>
                <a:schemeClr val="dk1"/>
              </a:solidFill>
              <a:prstDash val="solid"/>
              <a:round/>
              <a:headEnd len="sm" w="sm" type="none"/>
              <a:tailEnd len="sm" w="sm" type="none"/>
            </a:ln>
          </p:spPr>
        </p:cxnSp>
        <p:cxnSp>
          <p:nvCxnSpPr>
            <p:cNvPr id="784" name="Google Shape;784;p80"/>
            <p:cNvCxnSpPr/>
            <p:nvPr/>
          </p:nvCxnSpPr>
          <p:spPr>
            <a:xfrm>
              <a:off x="3358" y="3761"/>
              <a:ext cx="0" cy="177"/>
            </a:xfrm>
            <a:prstGeom prst="straightConnector1">
              <a:avLst/>
            </a:prstGeom>
            <a:noFill/>
            <a:ln cap="flat" cmpd="sng" w="9525">
              <a:solidFill>
                <a:schemeClr val="lt1"/>
              </a:solidFill>
              <a:prstDash val="solid"/>
              <a:round/>
              <a:headEnd len="sm" w="sm" type="none"/>
              <a:tailEnd len="sm" w="sm" type="none"/>
            </a:ln>
          </p:spPr>
        </p:cxnSp>
        <p:cxnSp>
          <p:nvCxnSpPr>
            <p:cNvPr id="785" name="Google Shape;785;p80"/>
            <p:cNvCxnSpPr/>
            <p:nvPr/>
          </p:nvCxnSpPr>
          <p:spPr>
            <a:xfrm>
              <a:off x="3268" y="3761"/>
              <a:ext cx="0" cy="98"/>
            </a:xfrm>
            <a:prstGeom prst="straightConnector1">
              <a:avLst/>
            </a:prstGeom>
            <a:noFill/>
            <a:ln cap="flat" cmpd="sng" w="9525">
              <a:solidFill>
                <a:schemeClr val="dk1"/>
              </a:solidFill>
              <a:prstDash val="solid"/>
              <a:round/>
              <a:headEnd len="sm" w="sm" type="none"/>
              <a:tailEnd len="sm" w="sm" type="none"/>
            </a:ln>
          </p:spPr>
        </p:cxnSp>
        <p:cxnSp>
          <p:nvCxnSpPr>
            <p:cNvPr id="786" name="Google Shape;786;p80"/>
            <p:cNvCxnSpPr/>
            <p:nvPr/>
          </p:nvCxnSpPr>
          <p:spPr>
            <a:xfrm>
              <a:off x="3229" y="3761"/>
              <a:ext cx="0" cy="177"/>
            </a:xfrm>
            <a:prstGeom prst="straightConnector1">
              <a:avLst/>
            </a:prstGeom>
            <a:noFill/>
            <a:ln cap="flat" cmpd="sng" w="9525">
              <a:solidFill>
                <a:schemeClr val="lt1"/>
              </a:solidFill>
              <a:prstDash val="solid"/>
              <a:round/>
              <a:headEnd len="sm" w="sm" type="none"/>
              <a:tailEnd len="sm" w="sm" type="none"/>
            </a:ln>
          </p:spPr>
        </p:cxnSp>
        <p:cxnSp>
          <p:nvCxnSpPr>
            <p:cNvPr id="787" name="Google Shape;787;p80"/>
            <p:cNvCxnSpPr/>
            <p:nvPr/>
          </p:nvCxnSpPr>
          <p:spPr>
            <a:xfrm>
              <a:off x="2843" y="3761"/>
              <a:ext cx="0" cy="153"/>
            </a:xfrm>
            <a:prstGeom prst="straightConnector1">
              <a:avLst/>
            </a:prstGeom>
            <a:noFill/>
            <a:ln cap="flat" cmpd="sng" w="9525">
              <a:solidFill>
                <a:schemeClr val="dk1"/>
              </a:solidFill>
              <a:prstDash val="solid"/>
              <a:round/>
              <a:headEnd len="sm" w="sm" type="none"/>
              <a:tailEnd len="sm" w="sm" type="none"/>
            </a:ln>
          </p:spPr>
        </p:cxnSp>
        <p:cxnSp>
          <p:nvCxnSpPr>
            <p:cNvPr id="788" name="Google Shape;788;p80"/>
            <p:cNvCxnSpPr/>
            <p:nvPr/>
          </p:nvCxnSpPr>
          <p:spPr>
            <a:xfrm>
              <a:off x="2838" y="3915"/>
              <a:ext cx="385" cy="22"/>
            </a:xfrm>
            <a:prstGeom prst="straightConnector1">
              <a:avLst/>
            </a:prstGeom>
            <a:noFill/>
            <a:ln cap="flat" cmpd="sng" w="9525">
              <a:solidFill>
                <a:schemeClr val="dk1"/>
              </a:solidFill>
              <a:prstDash val="solid"/>
              <a:round/>
              <a:headEnd len="sm" w="sm" type="none"/>
              <a:tailEnd len="sm" w="sm" type="none"/>
            </a:ln>
          </p:spPr>
        </p:cxnSp>
        <p:cxnSp>
          <p:nvCxnSpPr>
            <p:cNvPr id="789" name="Google Shape;789;p80"/>
            <p:cNvCxnSpPr/>
            <p:nvPr/>
          </p:nvCxnSpPr>
          <p:spPr>
            <a:xfrm flipH="1" rot="10800000">
              <a:off x="3356" y="3915"/>
              <a:ext cx="383" cy="22"/>
            </a:xfrm>
            <a:prstGeom prst="straightConnector1">
              <a:avLst/>
            </a:prstGeom>
            <a:noFill/>
            <a:ln cap="flat" cmpd="sng" w="9525">
              <a:solidFill>
                <a:schemeClr val="dk1"/>
              </a:solidFill>
              <a:prstDash val="solid"/>
              <a:round/>
              <a:headEnd len="sm" w="sm" type="none"/>
              <a:tailEnd len="sm" w="sm" type="none"/>
            </a:ln>
          </p:spPr>
        </p:cxnSp>
        <p:cxnSp>
          <p:nvCxnSpPr>
            <p:cNvPr id="790" name="Google Shape;790;p80"/>
            <p:cNvCxnSpPr/>
            <p:nvPr/>
          </p:nvCxnSpPr>
          <p:spPr>
            <a:xfrm flipH="1">
              <a:off x="3225" y="3859"/>
              <a:ext cx="37" cy="81"/>
            </a:xfrm>
            <a:prstGeom prst="straightConnector1">
              <a:avLst/>
            </a:prstGeom>
            <a:noFill/>
            <a:ln cap="flat" cmpd="sng" w="9525">
              <a:solidFill>
                <a:schemeClr val="dk1"/>
              </a:solidFill>
              <a:prstDash val="solid"/>
              <a:round/>
              <a:headEnd len="sm" w="sm" type="none"/>
              <a:tailEnd len="sm" w="sm" type="none"/>
            </a:ln>
          </p:spPr>
        </p:cxnSp>
        <p:cxnSp>
          <p:nvCxnSpPr>
            <p:cNvPr id="791" name="Google Shape;791;p80"/>
            <p:cNvCxnSpPr/>
            <p:nvPr/>
          </p:nvCxnSpPr>
          <p:spPr>
            <a:xfrm>
              <a:off x="3315" y="3859"/>
              <a:ext cx="37" cy="76"/>
            </a:xfrm>
            <a:prstGeom prst="straightConnector1">
              <a:avLst/>
            </a:prstGeom>
            <a:noFill/>
            <a:ln cap="flat" cmpd="sng" w="9525">
              <a:solidFill>
                <a:schemeClr val="dk1"/>
              </a:solidFill>
              <a:prstDash val="solid"/>
              <a:round/>
              <a:headEnd len="sm" w="sm" type="none"/>
              <a:tailEnd len="sm" w="sm" type="none"/>
            </a:ln>
          </p:spPr>
        </p:cxnSp>
        <p:cxnSp>
          <p:nvCxnSpPr>
            <p:cNvPr id="792" name="Google Shape;792;p80"/>
            <p:cNvCxnSpPr/>
            <p:nvPr/>
          </p:nvCxnSpPr>
          <p:spPr>
            <a:xfrm flipH="1" rot="10800000">
              <a:off x="2838" y="3399"/>
              <a:ext cx="453" cy="66"/>
            </a:xfrm>
            <a:prstGeom prst="straightConnector1">
              <a:avLst/>
            </a:prstGeom>
            <a:noFill/>
            <a:ln cap="flat" cmpd="sng" w="9525">
              <a:solidFill>
                <a:schemeClr val="dk1"/>
              </a:solidFill>
              <a:prstDash val="solid"/>
              <a:round/>
              <a:headEnd len="sm" w="sm" type="none"/>
              <a:tailEnd len="sm" w="sm" type="none"/>
            </a:ln>
          </p:spPr>
        </p:cxnSp>
        <p:cxnSp>
          <p:nvCxnSpPr>
            <p:cNvPr id="793" name="Google Shape;793;p80"/>
            <p:cNvCxnSpPr/>
            <p:nvPr/>
          </p:nvCxnSpPr>
          <p:spPr>
            <a:xfrm rot="10800000">
              <a:off x="3290" y="3399"/>
              <a:ext cx="450" cy="58"/>
            </a:xfrm>
            <a:prstGeom prst="straightConnector1">
              <a:avLst/>
            </a:prstGeom>
            <a:noFill/>
            <a:ln cap="flat" cmpd="sng" w="9525">
              <a:solidFill>
                <a:schemeClr val="dk1"/>
              </a:solidFill>
              <a:prstDash val="solid"/>
              <a:round/>
              <a:headEnd len="sm" w="sm" type="none"/>
              <a:tailEnd len="sm" w="sm" type="none"/>
            </a:ln>
          </p:spPr>
        </p:cxnSp>
        <p:grpSp>
          <p:nvGrpSpPr>
            <p:cNvPr id="794" name="Google Shape;794;p80"/>
            <p:cNvGrpSpPr/>
            <p:nvPr/>
          </p:nvGrpSpPr>
          <p:grpSpPr>
            <a:xfrm>
              <a:off x="2792" y="3425"/>
              <a:ext cx="289" cy="215"/>
              <a:chOff x="2211" y="2104"/>
              <a:chExt cx="289" cy="215"/>
            </a:xfrm>
          </p:grpSpPr>
          <p:sp>
            <p:nvSpPr>
              <p:cNvPr id="795" name="Google Shape;795;p80"/>
              <p:cNvSpPr/>
              <p:nvPr/>
            </p:nvSpPr>
            <p:spPr>
              <a:xfrm>
                <a:off x="2211" y="2104"/>
                <a:ext cx="118" cy="108"/>
              </a:xfrm>
              <a:prstGeom prst="rect">
                <a:avLst/>
              </a:prstGeom>
              <a:solidFill>
                <a:srgbClr val="FFFFCC"/>
              </a:solid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96" name="Google Shape;796;p80"/>
              <p:cNvSpPr/>
              <p:nvPr/>
            </p:nvSpPr>
            <p:spPr>
              <a:xfrm>
                <a:off x="2262" y="2136"/>
                <a:ext cx="162" cy="162"/>
              </a:xfrm>
              <a:prstGeom prst="ellipse">
                <a:avLst/>
              </a:prstGeom>
              <a:solidFill>
                <a:srgbClr val="FFFFCC"/>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97" name="Google Shape;797;p80"/>
              <p:cNvSpPr/>
              <p:nvPr/>
            </p:nvSpPr>
            <p:spPr>
              <a:xfrm>
                <a:off x="2268" y="2217"/>
                <a:ext cx="204" cy="102"/>
              </a:xfrm>
              <a:prstGeom prst="rect">
                <a:avLst/>
              </a:prstGeom>
              <a:solidFill>
                <a:srgbClr val="FFFFCC"/>
              </a:solid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98" name="Google Shape;798;p80"/>
              <p:cNvSpPr/>
              <p:nvPr/>
            </p:nvSpPr>
            <p:spPr>
              <a:xfrm>
                <a:off x="2338" y="2137"/>
                <a:ext cx="162" cy="144"/>
              </a:xfrm>
              <a:prstGeom prst="rect">
                <a:avLst/>
              </a:prstGeom>
              <a:solidFill>
                <a:srgbClr val="FFFFCC"/>
              </a:solid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799" name="Google Shape;799;p80"/>
            <p:cNvGrpSpPr/>
            <p:nvPr/>
          </p:nvGrpSpPr>
          <p:grpSpPr>
            <a:xfrm flipH="1">
              <a:off x="3501" y="3422"/>
              <a:ext cx="289" cy="215"/>
              <a:chOff x="2211" y="2104"/>
              <a:chExt cx="289" cy="215"/>
            </a:xfrm>
          </p:grpSpPr>
          <p:sp>
            <p:nvSpPr>
              <p:cNvPr id="800" name="Google Shape;800;p80"/>
              <p:cNvSpPr/>
              <p:nvPr/>
            </p:nvSpPr>
            <p:spPr>
              <a:xfrm>
                <a:off x="2211" y="2104"/>
                <a:ext cx="118" cy="108"/>
              </a:xfrm>
              <a:prstGeom prst="rect">
                <a:avLst/>
              </a:prstGeom>
              <a:solidFill>
                <a:srgbClr val="FFFFCC"/>
              </a:solid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01" name="Google Shape;801;p80"/>
              <p:cNvSpPr/>
              <p:nvPr/>
            </p:nvSpPr>
            <p:spPr>
              <a:xfrm>
                <a:off x="2262" y="2136"/>
                <a:ext cx="162" cy="162"/>
              </a:xfrm>
              <a:prstGeom prst="ellipse">
                <a:avLst/>
              </a:prstGeom>
              <a:solidFill>
                <a:srgbClr val="FFFFCC"/>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02" name="Google Shape;802;p80"/>
              <p:cNvSpPr/>
              <p:nvPr/>
            </p:nvSpPr>
            <p:spPr>
              <a:xfrm>
                <a:off x="2268" y="2217"/>
                <a:ext cx="204" cy="102"/>
              </a:xfrm>
              <a:prstGeom prst="rect">
                <a:avLst/>
              </a:prstGeom>
              <a:solidFill>
                <a:srgbClr val="FFFFCC"/>
              </a:solid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03" name="Google Shape;803;p80"/>
              <p:cNvSpPr/>
              <p:nvPr/>
            </p:nvSpPr>
            <p:spPr>
              <a:xfrm>
                <a:off x="2338" y="2137"/>
                <a:ext cx="162" cy="144"/>
              </a:xfrm>
              <a:prstGeom prst="rect">
                <a:avLst/>
              </a:prstGeom>
              <a:solidFill>
                <a:srgbClr val="FFFFCC"/>
              </a:solid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804" name="Google Shape;804;p80"/>
            <p:cNvSpPr/>
            <p:nvPr/>
          </p:nvSpPr>
          <p:spPr>
            <a:xfrm>
              <a:off x="2795" y="1043"/>
              <a:ext cx="124" cy="233"/>
            </a:xfrm>
            <a:custGeom>
              <a:rect b="b" l="l" r="r" t="t"/>
              <a:pathLst>
                <a:path extrusionOk="0" h="120000" w="120000">
                  <a:moveTo>
                    <a:pt x="0" y="120000"/>
                  </a:moveTo>
                  <a:lnTo>
                    <a:pt x="5714" y="69446"/>
                  </a:lnTo>
                  <a:lnTo>
                    <a:pt x="26666" y="21446"/>
                  </a:lnTo>
                  <a:lnTo>
                    <a:pt x="42857" y="1531"/>
                  </a:lnTo>
                  <a:lnTo>
                    <a:pt x="65714" y="0"/>
                  </a:lnTo>
                  <a:lnTo>
                    <a:pt x="85714" y="4595"/>
                  </a:lnTo>
                  <a:lnTo>
                    <a:pt x="104761" y="42382"/>
                  </a:lnTo>
                  <a:lnTo>
                    <a:pt x="111428" y="83234"/>
                  </a:lnTo>
                  <a:lnTo>
                    <a:pt x="120000" y="110808"/>
                  </a:lnTo>
                </a:path>
              </a:pathLst>
            </a:custGeom>
            <a:solidFill>
              <a:srgbClr val="FFFFCC"/>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cxnSp>
          <p:nvCxnSpPr>
            <p:cNvPr id="805" name="Google Shape;805;p80"/>
            <p:cNvCxnSpPr/>
            <p:nvPr/>
          </p:nvCxnSpPr>
          <p:spPr>
            <a:xfrm>
              <a:off x="3170" y="400"/>
              <a:ext cx="210" cy="0"/>
            </a:xfrm>
            <a:prstGeom prst="straightConnector1">
              <a:avLst/>
            </a:prstGeom>
            <a:noFill/>
            <a:ln cap="flat" cmpd="sng" w="9525">
              <a:solidFill>
                <a:schemeClr val="accent2"/>
              </a:solidFill>
              <a:prstDash val="solid"/>
              <a:round/>
              <a:headEnd len="sm" w="sm" type="none"/>
              <a:tailEnd len="sm" w="sm" type="none"/>
            </a:ln>
          </p:spPr>
        </p:cxnSp>
        <p:cxnSp>
          <p:nvCxnSpPr>
            <p:cNvPr id="806" name="Google Shape;806;p80"/>
            <p:cNvCxnSpPr/>
            <p:nvPr/>
          </p:nvCxnSpPr>
          <p:spPr>
            <a:xfrm>
              <a:off x="2770" y="396"/>
              <a:ext cx="1036" cy="0"/>
            </a:xfrm>
            <a:prstGeom prst="straightConnector1">
              <a:avLst/>
            </a:prstGeom>
            <a:noFill/>
            <a:ln cap="flat" cmpd="sng" w="9525">
              <a:solidFill>
                <a:schemeClr val="dk1"/>
              </a:solidFill>
              <a:prstDash val="solid"/>
              <a:round/>
              <a:headEnd len="sm" w="sm" type="none"/>
              <a:tailEnd len="sm" w="sm" type="none"/>
            </a:ln>
          </p:spPr>
        </p:cxnSp>
        <p:cxnSp>
          <p:nvCxnSpPr>
            <p:cNvPr id="807" name="Google Shape;807;p80"/>
            <p:cNvCxnSpPr/>
            <p:nvPr/>
          </p:nvCxnSpPr>
          <p:spPr>
            <a:xfrm>
              <a:off x="3295" y="202"/>
              <a:ext cx="0" cy="1109"/>
            </a:xfrm>
            <a:prstGeom prst="straightConnector1">
              <a:avLst/>
            </a:prstGeom>
            <a:noFill/>
            <a:ln cap="flat" cmpd="sng" w="9525">
              <a:solidFill>
                <a:schemeClr val="dk1"/>
              </a:solidFill>
              <a:prstDash val="solid"/>
              <a:round/>
              <a:headEnd len="sm" w="sm" type="none"/>
              <a:tailEnd len="sm" w="sm" type="none"/>
            </a:ln>
          </p:spPr>
        </p:cxnSp>
        <p:sp>
          <p:nvSpPr>
            <p:cNvPr id="808" name="Google Shape;808;p80"/>
            <p:cNvSpPr/>
            <p:nvPr/>
          </p:nvSpPr>
          <p:spPr>
            <a:xfrm>
              <a:off x="3654" y="1043"/>
              <a:ext cx="122" cy="234"/>
            </a:xfrm>
            <a:custGeom>
              <a:rect b="b" l="l" r="r" t="t"/>
              <a:pathLst>
                <a:path extrusionOk="0" h="120000" w="120000">
                  <a:moveTo>
                    <a:pt x="0" y="110338"/>
                  </a:moveTo>
                  <a:lnTo>
                    <a:pt x="5806" y="69152"/>
                  </a:lnTo>
                  <a:lnTo>
                    <a:pt x="27096" y="21355"/>
                  </a:lnTo>
                  <a:lnTo>
                    <a:pt x="43548" y="1525"/>
                  </a:lnTo>
                  <a:lnTo>
                    <a:pt x="66774" y="0"/>
                  </a:lnTo>
                  <a:lnTo>
                    <a:pt x="87096" y="4576"/>
                  </a:lnTo>
                  <a:lnTo>
                    <a:pt x="106451" y="42203"/>
                  </a:lnTo>
                  <a:lnTo>
                    <a:pt x="113225" y="82881"/>
                  </a:lnTo>
                  <a:lnTo>
                    <a:pt x="120000" y="120000"/>
                  </a:lnTo>
                </a:path>
              </a:pathLst>
            </a:custGeom>
            <a:solidFill>
              <a:srgbClr val="FFFFCC"/>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09" name="Google Shape;809;p80"/>
            <p:cNvSpPr/>
            <p:nvPr/>
          </p:nvSpPr>
          <p:spPr>
            <a:xfrm>
              <a:off x="2970" y="137"/>
              <a:ext cx="627" cy="3732"/>
            </a:xfrm>
            <a:custGeom>
              <a:rect b="b" l="l" r="r" t="t"/>
              <a:pathLst>
                <a:path extrusionOk="0" h="120000" w="120000">
                  <a:moveTo>
                    <a:pt x="19138" y="60771"/>
                  </a:moveTo>
                  <a:lnTo>
                    <a:pt x="1339" y="36205"/>
                  </a:lnTo>
                  <a:lnTo>
                    <a:pt x="0" y="11543"/>
                  </a:lnTo>
                  <a:lnTo>
                    <a:pt x="7272" y="9871"/>
                  </a:lnTo>
                  <a:lnTo>
                    <a:pt x="17224" y="9067"/>
                  </a:lnTo>
                  <a:lnTo>
                    <a:pt x="33301" y="8745"/>
                  </a:lnTo>
                  <a:lnTo>
                    <a:pt x="37320" y="8520"/>
                  </a:lnTo>
                  <a:lnTo>
                    <a:pt x="40000" y="7395"/>
                  </a:lnTo>
                  <a:lnTo>
                    <a:pt x="49952" y="3311"/>
                  </a:lnTo>
                  <a:lnTo>
                    <a:pt x="59330" y="0"/>
                  </a:lnTo>
                  <a:lnTo>
                    <a:pt x="66602" y="2700"/>
                  </a:lnTo>
                  <a:lnTo>
                    <a:pt x="74258" y="4662"/>
                  </a:lnTo>
                  <a:lnTo>
                    <a:pt x="78660" y="7073"/>
                  </a:lnTo>
                  <a:lnTo>
                    <a:pt x="84401" y="9067"/>
                  </a:lnTo>
                  <a:lnTo>
                    <a:pt x="97990" y="8971"/>
                  </a:lnTo>
                  <a:lnTo>
                    <a:pt x="115406" y="10096"/>
                  </a:lnTo>
                  <a:lnTo>
                    <a:pt x="120000" y="11993"/>
                  </a:lnTo>
                  <a:lnTo>
                    <a:pt x="119043" y="27009"/>
                  </a:lnTo>
                  <a:lnTo>
                    <a:pt x="119043" y="30096"/>
                  </a:lnTo>
                  <a:lnTo>
                    <a:pt x="119043" y="34340"/>
                  </a:lnTo>
                  <a:lnTo>
                    <a:pt x="120000" y="35884"/>
                  </a:lnTo>
                  <a:lnTo>
                    <a:pt x="100669" y="60964"/>
                  </a:lnTo>
                  <a:lnTo>
                    <a:pt x="94736" y="70064"/>
                  </a:lnTo>
                  <a:lnTo>
                    <a:pt x="63923" y="120000"/>
                  </a:lnTo>
                  <a:lnTo>
                    <a:pt x="59330" y="119807"/>
                  </a:lnTo>
                  <a:lnTo>
                    <a:pt x="27177" y="70289"/>
                  </a:lnTo>
                  <a:lnTo>
                    <a:pt x="19138" y="60771"/>
                  </a:lnTo>
                  <a:close/>
                </a:path>
              </a:pathLst>
            </a:custGeom>
            <a:solidFill>
              <a:srgbClr val="FFFFCC"/>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10" name="Google Shape;810;p80"/>
            <p:cNvSpPr/>
            <p:nvPr/>
          </p:nvSpPr>
          <p:spPr>
            <a:xfrm>
              <a:off x="3363" y="419"/>
              <a:ext cx="98" cy="1152"/>
            </a:xfrm>
            <a:custGeom>
              <a:rect b="b" l="l" r="r" t="t"/>
              <a:pathLst>
                <a:path extrusionOk="0" h="120000" w="120000">
                  <a:moveTo>
                    <a:pt x="46530" y="0"/>
                  </a:moveTo>
                  <a:cubicBezTo>
                    <a:pt x="40408" y="1562"/>
                    <a:pt x="11020" y="6145"/>
                    <a:pt x="6122" y="9479"/>
                  </a:cubicBezTo>
                  <a:cubicBezTo>
                    <a:pt x="0" y="12708"/>
                    <a:pt x="7346" y="15833"/>
                    <a:pt x="9795" y="20000"/>
                  </a:cubicBezTo>
                  <a:cubicBezTo>
                    <a:pt x="12244" y="24062"/>
                    <a:pt x="17142" y="30312"/>
                    <a:pt x="20816" y="34166"/>
                  </a:cubicBezTo>
                  <a:cubicBezTo>
                    <a:pt x="25714" y="38020"/>
                    <a:pt x="26938" y="38958"/>
                    <a:pt x="34285" y="43020"/>
                  </a:cubicBezTo>
                  <a:cubicBezTo>
                    <a:pt x="41632" y="46979"/>
                    <a:pt x="52653" y="53854"/>
                    <a:pt x="59999" y="58333"/>
                  </a:cubicBezTo>
                  <a:cubicBezTo>
                    <a:pt x="67346" y="62812"/>
                    <a:pt x="75918" y="66250"/>
                    <a:pt x="78367" y="69791"/>
                  </a:cubicBezTo>
                  <a:cubicBezTo>
                    <a:pt x="80816" y="73229"/>
                    <a:pt x="75918" y="75520"/>
                    <a:pt x="78367" y="79583"/>
                  </a:cubicBezTo>
                  <a:cubicBezTo>
                    <a:pt x="80816" y="83541"/>
                    <a:pt x="95510" y="89895"/>
                    <a:pt x="99183" y="93750"/>
                  </a:cubicBezTo>
                  <a:cubicBezTo>
                    <a:pt x="104081" y="97604"/>
                    <a:pt x="102857" y="99583"/>
                    <a:pt x="104081" y="102812"/>
                  </a:cubicBezTo>
                  <a:cubicBezTo>
                    <a:pt x="105306" y="106041"/>
                    <a:pt x="105306" y="110520"/>
                    <a:pt x="107755" y="113333"/>
                  </a:cubicBezTo>
                  <a:cubicBezTo>
                    <a:pt x="110204" y="116145"/>
                    <a:pt x="117551" y="118854"/>
                    <a:pt x="119999" y="120000"/>
                  </a:cubicBezTo>
                </a:path>
              </a:pathLst>
            </a:custGeom>
            <a:solidFill>
              <a:srgbClr val="FFFFCC"/>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11" name="Google Shape;811;p80"/>
            <p:cNvSpPr/>
            <p:nvPr/>
          </p:nvSpPr>
          <p:spPr>
            <a:xfrm>
              <a:off x="3111" y="409"/>
              <a:ext cx="88" cy="1178"/>
            </a:xfrm>
            <a:custGeom>
              <a:rect b="b" l="l" r="r" t="t"/>
              <a:pathLst>
                <a:path extrusionOk="0" h="120000" w="120000">
                  <a:moveTo>
                    <a:pt x="51818" y="0"/>
                  </a:moveTo>
                  <a:cubicBezTo>
                    <a:pt x="60000" y="713"/>
                    <a:pt x="90000" y="2139"/>
                    <a:pt x="99545" y="3870"/>
                  </a:cubicBezTo>
                  <a:cubicBezTo>
                    <a:pt x="109090" y="5704"/>
                    <a:pt x="110454" y="7945"/>
                    <a:pt x="113181" y="10288"/>
                  </a:cubicBezTo>
                  <a:cubicBezTo>
                    <a:pt x="117272" y="12631"/>
                    <a:pt x="120000" y="15178"/>
                    <a:pt x="118636" y="18132"/>
                  </a:cubicBezTo>
                  <a:cubicBezTo>
                    <a:pt x="117272" y="21086"/>
                    <a:pt x="110454" y="24244"/>
                    <a:pt x="103636" y="28421"/>
                  </a:cubicBezTo>
                  <a:cubicBezTo>
                    <a:pt x="98181" y="32597"/>
                    <a:pt x="87272" y="39422"/>
                    <a:pt x="80454" y="43089"/>
                  </a:cubicBezTo>
                  <a:cubicBezTo>
                    <a:pt x="73636" y="46757"/>
                    <a:pt x="70909" y="47674"/>
                    <a:pt x="66818" y="50424"/>
                  </a:cubicBezTo>
                  <a:cubicBezTo>
                    <a:pt x="61363" y="53174"/>
                    <a:pt x="61363" y="56027"/>
                    <a:pt x="57272" y="59286"/>
                  </a:cubicBezTo>
                  <a:cubicBezTo>
                    <a:pt x="51818" y="62648"/>
                    <a:pt x="40909" y="66926"/>
                    <a:pt x="38181" y="70696"/>
                  </a:cubicBezTo>
                  <a:cubicBezTo>
                    <a:pt x="35454" y="74465"/>
                    <a:pt x="35454" y="79049"/>
                    <a:pt x="32727" y="82410"/>
                  </a:cubicBezTo>
                  <a:cubicBezTo>
                    <a:pt x="31363" y="85670"/>
                    <a:pt x="27272" y="86994"/>
                    <a:pt x="23181" y="90865"/>
                  </a:cubicBezTo>
                  <a:cubicBezTo>
                    <a:pt x="20454" y="94838"/>
                    <a:pt x="17727" y="101358"/>
                    <a:pt x="15000" y="106146"/>
                  </a:cubicBezTo>
                  <a:cubicBezTo>
                    <a:pt x="10909" y="111035"/>
                    <a:pt x="2727" y="117657"/>
                    <a:pt x="0" y="120000"/>
                  </a:cubicBezTo>
                </a:path>
              </a:pathLst>
            </a:custGeom>
            <a:solidFill>
              <a:srgbClr val="FFFFCC"/>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12" name="Google Shape;812;p80"/>
            <p:cNvSpPr/>
            <p:nvPr/>
          </p:nvSpPr>
          <p:spPr>
            <a:xfrm>
              <a:off x="3172" y="1612"/>
              <a:ext cx="235" cy="542"/>
            </a:xfrm>
            <a:custGeom>
              <a:rect b="b" l="l" r="r" t="t"/>
              <a:pathLst>
                <a:path extrusionOk="0" h="120000" w="120000">
                  <a:moveTo>
                    <a:pt x="3037" y="120000"/>
                  </a:moveTo>
                  <a:cubicBezTo>
                    <a:pt x="2531" y="116236"/>
                    <a:pt x="1012" y="104501"/>
                    <a:pt x="506" y="96752"/>
                  </a:cubicBezTo>
                  <a:cubicBezTo>
                    <a:pt x="0" y="89003"/>
                    <a:pt x="0" y="81697"/>
                    <a:pt x="506" y="73284"/>
                  </a:cubicBezTo>
                  <a:cubicBezTo>
                    <a:pt x="1012" y="65092"/>
                    <a:pt x="2025" y="54243"/>
                    <a:pt x="4050" y="47380"/>
                  </a:cubicBezTo>
                  <a:cubicBezTo>
                    <a:pt x="6075" y="40516"/>
                    <a:pt x="9113" y="37416"/>
                    <a:pt x="12151" y="32324"/>
                  </a:cubicBezTo>
                  <a:cubicBezTo>
                    <a:pt x="15189" y="27232"/>
                    <a:pt x="17215" y="21697"/>
                    <a:pt x="21772" y="17269"/>
                  </a:cubicBezTo>
                  <a:cubicBezTo>
                    <a:pt x="26329" y="12841"/>
                    <a:pt x="29367" y="8191"/>
                    <a:pt x="37974" y="5756"/>
                  </a:cubicBezTo>
                  <a:cubicBezTo>
                    <a:pt x="47088" y="3099"/>
                    <a:pt x="63291" y="0"/>
                    <a:pt x="72911" y="1771"/>
                  </a:cubicBezTo>
                  <a:cubicBezTo>
                    <a:pt x="82025" y="3542"/>
                    <a:pt x="89620" y="11291"/>
                    <a:pt x="95696" y="17269"/>
                  </a:cubicBezTo>
                  <a:cubicBezTo>
                    <a:pt x="101772" y="23247"/>
                    <a:pt x="105316" y="28339"/>
                    <a:pt x="109367" y="37638"/>
                  </a:cubicBezTo>
                  <a:cubicBezTo>
                    <a:pt x="113417" y="46937"/>
                    <a:pt x="116962" y="63542"/>
                    <a:pt x="118481" y="73505"/>
                  </a:cubicBezTo>
                  <a:cubicBezTo>
                    <a:pt x="120000" y="83468"/>
                    <a:pt x="118987" y="89667"/>
                    <a:pt x="118481" y="97416"/>
                  </a:cubicBezTo>
                  <a:cubicBezTo>
                    <a:pt x="117974" y="105166"/>
                    <a:pt x="115949" y="116236"/>
                    <a:pt x="115443" y="120000"/>
                  </a:cubicBezTo>
                </a:path>
              </a:pathLst>
            </a:custGeom>
            <a:solidFill>
              <a:srgbClr val="FFFFCC"/>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13" name="Google Shape;813;p80"/>
            <p:cNvSpPr/>
            <p:nvPr/>
          </p:nvSpPr>
          <p:spPr>
            <a:xfrm>
              <a:off x="3112" y="1572"/>
              <a:ext cx="342" cy="623"/>
            </a:xfrm>
            <a:custGeom>
              <a:rect b="b" l="l" r="r" t="t"/>
              <a:pathLst>
                <a:path extrusionOk="0" h="120000" w="120000">
                  <a:moveTo>
                    <a:pt x="12631" y="120000"/>
                  </a:moveTo>
                  <a:lnTo>
                    <a:pt x="111578" y="120000"/>
                  </a:lnTo>
                  <a:lnTo>
                    <a:pt x="120000" y="103846"/>
                  </a:lnTo>
                  <a:lnTo>
                    <a:pt x="120000" y="0"/>
                  </a:lnTo>
                  <a:lnTo>
                    <a:pt x="0" y="0"/>
                  </a:lnTo>
                  <a:lnTo>
                    <a:pt x="0" y="106153"/>
                  </a:lnTo>
                  <a:lnTo>
                    <a:pt x="12631" y="120000"/>
                  </a:lnTo>
                  <a:close/>
                </a:path>
              </a:pathLst>
            </a:custGeom>
            <a:solidFill>
              <a:srgbClr val="FFFFCC"/>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cxnSp>
          <p:nvCxnSpPr>
            <p:cNvPr id="814" name="Google Shape;814;p80"/>
            <p:cNvCxnSpPr/>
            <p:nvPr/>
          </p:nvCxnSpPr>
          <p:spPr>
            <a:xfrm>
              <a:off x="3179" y="2146"/>
              <a:ext cx="222" cy="0"/>
            </a:xfrm>
            <a:prstGeom prst="straightConnector1">
              <a:avLst/>
            </a:prstGeom>
            <a:noFill/>
            <a:ln cap="flat" cmpd="sng" w="9525">
              <a:solidFill>
                <a:schemeClr val="dk1"/>
              </a:solidFill>
              <a:prstDash val="solid"/>
              <a:round/>
              <a:headEnd len="sm" w="sm" type="none"/>
              <a:tailEnd len="sm" w="sm" type="none"/>
            </a:ln>
          </p:spPr>
        </p:cxnSp>
        <p:sp>
          <p:nvSpPr>
            <p:cNvPr id="815" name="Google Shape;815;p80"/>
            <p:cNvSpPr/>
            <p:nvPr/>
          </p:nvSpPr>
          <p:spPr>
            <a:xfrm>
              <a:off x="3284" y="3863"/>
              <a:ext cx="22" cy="253"/>
            </a:xfrm>
            <a:custGeom>
              <a:rect b="b" l="l" r="r" t="t"/>
              <a:pathLst>
                <a:path extrusionOk="0" h="120000" w="120000">
                  <a:moveTo>
                    <a:pt x="45000" y="120000"/>
                  </a:moveTo>
                  <a:lnTo>
                    <a:pt x="120000" y="1411"/>
                  </a:lnTo>
                  <a:lnTo>
                    <a:pt x="0" y="0"/>
                  </a:lnTo>
                  <a:lnTo>
                    <a:pt x="45000" y="120000"/>
                  </a:lnTo>
                  <a:close/>
                </a:path>
              </a:pathLst>
            </a:custGeom>
            <a:solidFill>
              <a:srgbClr val="FFFFCC"/>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cxnSp>
          <p:nvCxnSpPr>
            <p:cNvPr id="816" name="Google Shape;816;p80"/>
            <p:cNvCxnSpPr/>
            <p:nvPr/>
          </p:nvCxnSpPr>
          <p:spPr>
            <a:xfrm>
              <a:off x="2844" y="3527"/>
              <a:ext cx="0" cy="184"/>
            </a:xfrm>
            <a:prstGeom prst="straightConnector1">
              <a:avLst/>
            </a:prstGeom>
            <a:noFill/>
            <a:ln cap="flat" cmpd="sng" w="9525">
              <a:solidFill>
                <a:schemeClr val="dk1"/>
              </a:solidFill>
              <a:prstDash val="solid"/>
              <a:round/>
              <a:headEnd len="sm" w="sm" type="none"/>
              <a:tailEnd len="sm" w="sm" type="none"/>
            </a:ln>
          </p:spPr>
        </p:cxnSp>
        <p:sp>
          <p:nvSpPr>
            <p:cNvPr id="817" name="Google Shape;817;p80"/>
            <p:cNvSpPr/>
            <p:nvPr/>
          </p:nvSpPr>
          <p:spPr>
            <a:xfrm>
              <a:off x="2760" y="3404"/>
              <a:ext cx="162" cy="138"/>
            </a:xfrm>
            <a:custGeom>
              <a:rect b="b" l="l" r="r" t="t"/>
              <a:pathLst>
                <a:path extrusionOk="0" h="120000" w="120000">
                  <a:moveTo>
                    <a:pt x="51111" y="120000"/>
                  </a:moveTo>
                  <a:lnTo>
                    <a:pt x="62222" y="75652"/>
                  </a:lnTo>
                  <a:lnTo>
                    <a:pt x="86666" y="49565"/>
                  </a:lnTo>
                  <a:lnTo>
                    <a:pt x="120000" y="26086"/>
                  </a:lnTo>
                  <a:lnTo>
                    <a:pt x="117777" y="0"/>
                  </a:lnTo>
                  <a:lnTo>
                    <a:pt x="6666" y="7826"/>
                  </a:lnTo>
                  <a:lnTo>
                    <a:pt x="0" y="114782"/>
                  </a:lnTo>
                  <a:lnTo>
                    <a:pt x="51111" y="12000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18" name="Google Shape;818;p80"/>
            <p:cNvSpPr/>
            <p:nvPr/>
          </p:nvSpPr>
          <p:spPr>
            <a:xfrm flipH="1">
              <a:off x="3660" y="3402"/>
              <a:ext cx="162" cy="138"/>
            </a:xfrm>
            <a:custGeom>
              <a:rect b="b" l="l" r="r" t="t"/>
              <a:pathLst>
                <a:path extrusionOk="0" h="120000" w="120000">
                  <a:moveTo>
                    <a:pt x="51111" y="120000"/>
                  </a:moveTo>
                  <a:lnTo>
                    <a:pt x="62222" y="75652"/>
                  </a:lnTo>
                  <a:lnTo>
                    <a:pt x="86666" y="49565"/>
                  </a:lnTo>
                  <a:lnTo>
                    <a:pt x="120000" y="26086"/>
                  </a:lnTo>
                  <a:lnTo>
                    <a:pt x="117777" y="0"/>
                  </a:lnTo>
                  <a:lnTo>
                    <a:pt x="6666" y="7826"/>
                  </a:lnTo>
                  <a:lnTo>
                    <a:pt x="0" y="114782"/>
                  </a:lnTo>
                  <a:lnTo>
                    <a:pt x="51111" y="12000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819" name="Google Shape;819;p80"/>
          <p:cNvSpPr txBox="1"/>
          <p:nvPr/>
        </p:nvSpPr>
        <p:spPr>
          <a:xfrm>
            <a:off x="766762" y="3716338"/>
            <a:ext cx="1044600" cy="45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3300"/>
              </a:buClr>
              <a:buSzPts val="600"/>
              <a:buFont typeface="Arial"/>
              <a:buNone/>
            </a:pPr>
            <a:r>
              <a:rPr b="0" i="0" lang="en-US" sz="2400" u="none" cap="none" strike="noStrike">
                <a:solidFill>
                  <a:srgbClr val="FF3300"/>
                </a:solidFill>
                <a:latin typeface="Arial"/>
                <a:ea typeface="Arial"/>
                <a:cs typeface="Arial"/>
                <a:sym typeface="Arial"/>
              </a:rPr>
              <a:t>Hot</a:t>
            </a:r>
            <a:endParaRPr b="0" i="0" sz="1400" u="none" cap="none" strike="noStrike">
              <a:solidFill>
                <a:srgbClr val="000000"/>
              </a:solidFill>
              <a:latin typeface="Arial"/>
              <a:ea typeface="Arial"/>
              <a:cs typeface="Arial"/>
              <a:sym typeface="Arial"/>
            </a:endParaRPr>
          </a:p>
        </p:txBody>
      </p:sp>
      <p:sp>
        <p:nvSpPr>
          <p:cNvPr id="820" name="Google Shape;820;p80"/>
          <p:cNvSpPr txBox="1"/>
          <p:nvPr/>
        </p:nvSpPr>
        <p:spPr>
          <a:xfrm>
            <a:off x="773112" y="4173537"/>
            <a:ext cx="1044600" cy="45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2"/>
              </a:buClr>
              <a:buSzPts val="600"/>
              <a:buFont typeface="Arial"/>
              <a:buNone/>
            </a:pPr>
            <a:r>
              <a:rPr b="0" i="0" lang="en-US" sz="2400" u="none" cap="none" strike="noStrike">
                <a:solidFill>
                  <a:schemeClr val="accent2"/>
                </a:solidFill>
                <a:latin typeface="Arial"/>
                <a:ea typeface="Arial"/>
                <a:cs typeface="Arial"/>
                <a:sym typeface="Arial"/>
              </a:rPr>
              <a:t>Cold</a:t>
            </a:r>
            <a:endParaRPr b="0" i="0" sz="1400" u="none" cap="none" strike="noStrike">
              <a:solidFill>
                <a:srgbClr val="000000"/>
              </a:solidFill>
              <a:latin typeface="Arial"/>
              <a:ea typeface="Arial"/>
              <a:cs typeface="Arial"/>
              <a:sym typeface="Arial"/>
            </a:endParaRPr>
          </a:p>
        </p:txBody>
      </p:sp>
      <p:sp>
        <p:nvSpPr>
          <p:cNvPr id="821" name="Google Shape;821;p80"/>
          <p:cNvSpPr txBox="1"/>
          <p:nvPr/>
        </p:nvSpPr>
        <p:spPr>
          <a:xfrm>
            <a:off x="857325" y="4724612"/>
            <a:ext cx="7981800" cy="529800"/>
          </a:xfrm>
          <a:prstGeom prst="rect">
            <a:avLst/>
          </a:prstGeom>
          <a:noFill/>
          <a:ln>
            <a:noFill/>
          </a:ln>
        </p:spPr>
        <p:txBody>
          <a:bodyPr anchorCtr="0" anchor="t" bIns="45700" lIns="91425" spcFirstLastPara="1" rIns="91425" wrap="square" tIns="45700">
            <a:noAutofit/>
          </a:bodyPr>
          <a:lstStyle/>
          <a:p>
            <a:pPr indent="-344487" lvl="1" marL="1030287" marR="0" rtl="0" algn="l">
              <a:lnSpc>
                <a:spcPct val="100000"/>
              </a:lnSpc>
              <a:spcBef>
                <a:spcPts val="0"/>
              </a:spcBef>
              <a:spcAft>
                <a:spcPts val="0"/>
              </a:spcAft>
              <a:buClr>
                <a:schemeClr val="dk1"/>
              </a:buClr>
              <a:buSzPts val="2400"/>
              <a:buFont typeface="Noto Sans Symbols"/>
              <a:buChar char="➢"/>
            </a:pPr>
            <a:r>
              <a:rPr b="0" i="0" lang="en-US" sz="2400" u="none" cap="none" strike="noStrike">
                <a:solidFill>
                  <a:schemeClr val="dk1"/>
                </a:solidFill>
                <a:latin typeface="Arial"/>
                <a:ea typeface="Arial"/>
                <a:cs typeface="Arial"/>
                <a:sym typeface="Arial"/>
              </a:rPr>
              <a:t>Hot Side is Always Furthest From Crowd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81"/>
          <p:cNvSpPr txBox="1"/>
          <p:nvPr/>
        </p:nvSpPr>
        <p:spPr>
          <a:xfrm>
            <a:off x="1598612" y="447675"/>
            <a:ext cx="6586536"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Recovery</a:t>
            </a:r>
            <a:endParaRPr b="0" i="0" sz="1400" u="none" cap="none" strike="noStrike">
              <a:solidFill>
                <a:srgbClr val="000000"/>
              </a:solidFill>
              <a:latin typeface="Arial"/>
              <a:ea typeface="Arial"/>
              <a:cs typeface="Arial"/>
              <a:sym typeface="Arial"/>
            </a:endParaRPr>
          </a:p>
        </p:txBody>
      </p:sp>
      <p:sp>
        <p:nvSpPr>
          <p:cNvPr id="827" name="Google Shape;827;p81"/>
          <p:cNvSpPr txBox="1"/>
          <p:nvPr/>
        </p:nvSpPr>
        <p:spPr>
          <a:xfrm>
            <a:off x="755650" y="1525587"/>
            <a:ext cx="7981950" cy="4291010"/>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400"/>
              <a:buFont typeface="Arial"/>
              <a:buChar char="•"/>
            </a:pPr>
            <a:r>
              <a:rPr lang="en-US" sz="2400">
                <a:solidFill>
                  <a:schemeClr val="dk1"/>
                </a:solidFill>
              </a:rPr>
              <a:t>Plan your landing to </a:t>
            </a:r>
            <a:r>
              <a:rPr b="0" i="0" lang="en-US" sz="2400" u="none" cap="none" strike="noStrike">
                <a:solidFill>
                  <a:schemeClr val="dk1"/>
                </a:solidFill>
                <a:latin typeface="Arial"/>
                <a:ea typeface="Arial"/>
                <a:cs typeface="Arial"/>
                <a:sym typeface="Arial"/>
              </a:rPr>
              <a:t>Taxi </a:t>
            </a:r>
            <a:r>
              <a:rPr b="1" i="0" lang="en-US" sz="2400" u="none" cap="none" strike="noStrike">
                <a:solidFill>
                  <a:schemeClr val="dk1"/>
                </a:solidFill>
              </a:rPr>
              <a:t>Off the Runway by H</a:t>
            </a:r>
            <a:endParaRPr b="1" i="0" sz="1400" u="none" cap="none" strike="noStrike">
              <a:solidFill>
                <a:srgbClr val="000000"/>
              </a:solidFill>
            </a:endParaRPr>
          </a:p>
          <a:p>
            <a:pPr indent="0" lvl="0" marL="0" marR="0" rtl="0" algn="l">
              <a:lnSpc>
                <a:spcPct val="100000"/>
              </a:lnSpc>
              <a:spcBef>
                <a:spcPts val="120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r>
              <a:rPr b="0" i="0" lang="en-US" sz="2400" u="none" cap="none" strike="noStrike">
                <a:solidFill>
                  <a:schemeClr val="dk1"/>
                </a:solidFill>
                <a:latin typeface="Arial"/>
                <a:ea typeface="Arial"/>
                <a:cs typeface="Arial"/>
                <a:sym typeface="Arial"/>
              </a:rPr>
              <a:t>Do Not Block Taxiways if At All Possible</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Ensure Switches are OFF</a:t>
            </a:r>
            <a:endParaRPr b="0" i="0" sz="1400" u="none" cap="none" strike="noStrike">
              <a:solidFill>
                <a:srgbClr val="000000"/>
              </a:solidFill>
              <a:latin typeface="Arial"/>
              <a:ea typeface="Arial"/>
              <a:cs typeface="Arial"/>
              <a:sym typeface="Arial"/>
            </a:endParaRPr>
          </a:p>
          <a:p>
            <a:pPr indent="-347662" lvl="0" marL="347662"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Wait for Tow Vehicle or Taxi Back if You Can</a:t>
            </a:r>
            <a:endParaRPr b="0" i="0" sz="2400" u="none" cap="none" strike="noStrike">
              <a:solidFill>
                <a:schemeClr val="dk1"/>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Calm Down, Decompress, Breathe </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28" name="Google Shape;828;p81"/>
          <p:cNvSpPr txBox="1"/>
          <p:nvPr/>
        </p:nvSpPr>
        <p:spPr>
          <a:xfrm>
            <a:off x="1538287" y="5634037"/>
            <a:ext cx="6445250" cy="82232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3300"/>
              </a:buClr>
              <a:buSzPts val="600"/>
              <a:buFont typeface="Arial"/>
              <a:buNone/>
            </a:pPr>
            <a:r>
              <a:rPr b="0" i="0" lang="en-US" sz="2400" u="none" cap="none" strike="noStrike">
                <a:solidFill>
                  <a:srgbClr val="FF3300"/>
                </a:solidFill>
                <a:latin typeface="Arial"/>
                <a:ea typeface="Arial"/>
                <a:cs typeface="Arial"/>
                <a:sym typeface="Arial"/>
              </a:rPr>
              <a:t>Always Be </a:t>
            </a:r>
            <a:r>
              <a:rPr lang="en-US" sz="2400">
                <a:solidFill>
                  <a:srgbClr val="FF3300"/>
                </a:solidFill>
              </a:rPr>
              <a:t>Aware of Your Emergency Plan</a:t>
            </a:r>
            <a:endParaRPr b="0" i="0" sz="1400" u="none" cap="none" strike="noStrike">
              <a:solidFill>
                <a:srgbClr val="000000"/>
              </a:solidFill>
              <a:latin typeface="Arial"/>
              <a:ea typeface="Arial"/>
              <a:cs typeface="Arial"/>
              <a:sym typeface="Arial"/>
            </a:endParaRPr>
          </a:p>
        </p:txBody>
      </p:sp>
      <p:sp>
        <p:nvSpPr>
          <p:cNvPr id="829" name="Google Shape;829;p81"/>
          <p:cNvSpPr/>
          <p:nvPr/>
        </p:nvSpPr>
        <p:spPr>
          <a:xfrm>
            <a:off x="1458937" y="5624438"/>
            <a:ext cx="6575400" cy="841500"/>
          </a:xfrm>
          <a:prstGeom prst="roundRect">
            <a:avLst>
              <a:gd fmla="val 16667" name="adj"/>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82"/>
          <p:cNvSpPr txBox="1"/>
          <p:nvPr/>
        </p:nvSpPr>
        <p:spPr>
          <a:xfrm>
            <a:off x="1643063" y="549275"/>
            <a:ext cx="6586536"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Post Race</a:t>
            </a:r>
            <a:endParaRPr b="0" i="0" sz="1400" u="none" cap="none" strike="noStrike">
              <a:solidFill>
                <a:srgbClr val="000000"/>
              </a:solidFill>
              <a:latin typeface="Arial"/>
              <a:ea typeface="Arial"/>
              <a:cs typeface="Arial"/>
              <a:sym typeface="Arial"/>
            </a:endParaRPr>
          </a:p>
        </p:txBody>
      </p:sp>
      <p:sp>
        <p:nvSpPr>
          <p:cNvPr id="835" name="Google Shape;835;p82"/>
          <p:cNvSpPr txBox="1"/>
          <p:nvPr/>
        </p:nvSpPr>
        <p:spPr>
          <a:xfrm>
            <a:off x="879475" y="1449387"/>
            <a:ext cx="7981950" cy="5426074"/>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Post race pilot decompression with pilot committee chair or delegate - Mandatory</a:t>
            </a:r>
            <a:endParaRPr b="1" i="0" sz="1400" u="none" cap="none" strike="noStrike">
              <a:solidFill>
                <a:srgbClr val="000000"/>
              </a:solidFill>
              <a:latin typeface="Arial"/>
              <a:ea typeface="Arial"/>
              <a:cs typeface="Arial"/>
              <a:sym typeface="Arial"/>
            </a:endParaRPr>
          </a:p>
          <a:p>
            <a:pPr indent="-347662" lvl="0" marL="347662"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Refuel </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Debrief with Your Crew</a:t>
            </a:r>
            <a:endParaRPr b="0" i="0" sz="1400" u="none" cap="none" strike="noStrike">
              <a:solidFill>
                <a:srgbClr val="000000"/>
              </a:solidFill>
              <a:latin typeface="Arial"/>
              <a:ea typeface="Arial"/>
              <a:cs typeface="Arial"/>
              <a:sym typeface="Arial"/>
            </a:endParaRPr>
          </a:p>
          <a:p>
            <a:pPr indent="-228600" lvl="1" marL="914400"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Lap Times</a:t>
            </a:r>
            <a:endParaRPr b="0" i="0" sz="1400" u="none" cap="none" strike="noStrike">
              <a:solidFill>
                <a:srgbClr val="000000"/>
              </a:solidFill>
              <a:latin typeface="Arial"/>
              <a:ea typeface="Arial"/>
              <a:cs typeface="Arial"/>
              <a:sym typeface="Arial"/>
            </a:endParaRPr>
          </a:p>
          <a:p>
            <a:pPr indent="-228600" lvl="1" marL="914400"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Unsafe Flying/Lessons Learned</a:t>
            </a:r>
            <a:endParaRPr b="0" i="0" sz="1400" u="none" cap="none" strike="noStrike">
              <a:solidFill>
                <a:srgbClr val="000000"/>
              </a:solidFill>
              <a:latin typeface="Arial"/>
              <a:ea typeface="Arial"/>
              <a:cs typeface="Arial"/>
              <a:sym typeface="Arial"/>
            </a:endParaRPr>
          </a:p>
          <a:p>
            <a:pPr indent="-228600" lvl="1" marL="914400"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Airplane/Engine Performance Issues</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Victory Ride Down the Flight Line</a:t>
            </a:r>
            <a:endParaRPr b="0" i="0" sz="1400" u="none" cap="none" strike="noStrike">
              <a:solidFill>
                <a:srgbClr val="000000"/>
              </a:solidFill>
              <a:latin typeface="Arial"/>
              <a:ea typeface="Arial"/>
              <a:cs typeface="Arial"/>
              <a:sym typeface="Arial"/>
            </a:endParaRPr>
          </a:p>
          <a:p>
            <a:pPr indent="-228600" lvl="1" marL="914400"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Your Adoring Fans (Remember Your Crew)</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Group Debrief in Hangar or Office Area</a:t>
            </a:r>
            <a:endParaRPr b="0" i="0" sz="1400" u="none" cap="none" strike="noStrike">
              <a:solidFill>
                <a:srgbClr val="000000"/>
              </a:solidFill>
              <a:latin typeface="Arial"/>
              <a:ea typeface="Arial"/>
              <a:cs typeface="Arial"/>
              <a:sym typeface="Arial"/>
            </a:endParaRPr>
          </a:p>
          <a:p>
            <a:pPr indent="-228600" lvl="1" marL="914400"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Honest Feedback From All Involved</a:t>
            </a:r>
            <a:endParaRPr b="0" i="0" sz="1400" u="none" cap="none" strike="noStrike">
              <a:solidFill>
                <a:srgbClr val="000000"/>
              </a:solidFill>
              <a:latin typeface="Arial"/>
              <a:ea typeface="Arial"/>
              <a:cs typeface="Arial"/>
              <a:sym typeface="Arial"/>
            </a:endParaRPr>
          </a:p>
          <a:p>
            <a:pPr indent="-228600" lvl="1" marL="914400"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Try Not to Come to Blows Before the Debrief!</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83"/>
          <p:cNvSpPr txBox="1"/>
          <p:nvPr/>
        </p:nvSpPr>
        <p:spPr>
          <a:xfrm>
            <a:off x="1643063" y="549275"/>
            <a:ext cx="6586536"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Post Race</a:t>
            </a:r>
            <a:endParaRPr b="0" i="0" sz="1400" u="none" cap="none" strike="noStrike">
              <a:solidFill>
                <a:srgbClr val="000000"/>
              </a:solidFill>
              <a:latin typeface="Arial"/>
              <a:ea typeface="Arial"/>
              <a:cs typeface="Arial"/>
              <a:sym typeface="Arial"/>
            </a:endParaRPr>
          </a:p>
        </p:txBody>
      </p:sp>
      <p:sp>
        <p:nvSpPr>
          <p:cNvPr id="841" name="Google Shape;841;p83"/>
          <p:cNvSpPr txBox="1"/>
          <p:nvPr/>
        </p:nvSpPr>
        <p:spPr>
          <a:xfrm>
            <a:off x="879475" y="1986350"/>
            <a:ext cx="7982100" cy="5883300"/>
          </a:xfrm>
          <a:prstGeom prst="rect">
            <a:avLst/>
          </a:prstGeom>
          <a:noFill/>
          <a:ln>
            <a:noFill/>
          </a:ln>
        </p:spPr>
        <p:txBody>
          <a:bodyPr anchorCtr="0" anchor="t" bIns="45700" lIns="91425" spcFirstLastPara="1" rIns="91425" wrap="square" tIns="45700">
            <a:noAutofit/>
          </a:bodyPr>
          <a:lstStyle/>
          <a:p>
            <a:pPr indent="-347662" lvl="0" marL="347662" marR="0" rtl="0" algn="l">
              <a:lnSpc>
                <a:spcPct val="100000"/>
              </a:lnSpc>
              <a:spcBef>
                <a:spcPts val="0"/>
              </a:spcBef>
              <a:spcAft>
                <a:spcPts val="0"/>
              </a:spcAft>
              <a:buClr>
                <a:schemeClr val="dk1"/>
              </a:buClr>
              <a:buSzPts val="2000"/>
              <a:buFont typeface="Arial"/>
              <a:buChar char="•"/>
            </a:pPr>
            <a:r>
              <a:rPr b="0" i="0" lang="en-US" sz="2000" u="sng" cap="none" strike="noStrike">
                <a:solidFill>
                  <a:schemeClr val="dk1"/>
                </a:solidFill>
                <a:latin typeface="Arial"/>
                <a:ea typeface="Arial"/>
                <a:cs typeface="Arial"/>
                <a:sym typeface="Arial"/>
              </a:rPr>
              <a:t>Conduct Thorough and Detailed Inspection</a:t>
            </a:r>
            <a:endParaRPr b="0" i="0" sz="1400" u="none" cap="none" strike="noStrike">
              <a:solidFill>
                <a:srgbClr val="000000"/>
              </a:solidFill>
              <a:latin typeface="Arial"/>
              <a:ea typeface="Arial"/>
              <a:cs typeface="Arial"/>
              <a:sym typeface="Arial"/>
            </a:endParaRPr>
          </a:p>
          <a:p>
            <a:pPr indent="-228600" lvl="1" marL="914400"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Propeller (Delams, Cracks, Nicks)</a:t>
            </a:r>
            <a:endParaRPr b="0" i="0" sz="1400" u="none" cap="none" strike="noStrike">
              <a:solidFill>
                <a:srgbClr val="000000"/>
              </a:solidFill>
              <a:latin typeface="Arial"/>
              <a:ea typeface="Arial"/>
              <a:cs typeface="Arial"/>
              <a:sym typeface="Arial"/>
            </a:endParaRPr>
          </a:p>
          <a:p>
            <a:pPr indent="-228600" lvl="1" marL="914400"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Engine/Compartment (Anything that Can Become Loose) </a:t>
            </a:r>
            <a:endParaRPr b="0" i="0" sz="1400" u="none" cap="none" strike="noStrike">
              <a:solidFill>
                <a:srgbClr val="000000"/>
              </a:solidFill>
              <a:latin typeface="Arial"/>
              <a:ea typeface="Arial"/>
              <a:cs typeface="Arial"/>
              <a:sym typeface="Arial"/>
            </a:endParaRPr>
          </a:p>
          <a:p>
            <a:pPr indent="-228600" lvl="1" marL="914400" marR="0" rtl="0" algn="l">
              <a:lnSpc>
                <a:spcPct val="100000"/>
              </a:lnSpc>
              <a:spcBef>
                <a:spcPts val="1000"/>
              </a:spcBef>
              <a:spcAft>
                <a:spcPts val="0"/>
              </a:spcAft>
              <a:buClr>
                <a:srgbClr val="FF3300"/>
              </a:buClr>
              <a:buSzPts val="2000"/>
              <a:buFont typeface="Noto Sans Symbols"/>
              <a:buChar char="•"/>
            </a:pPr>
            <a:r>
              <a:rPr b="0" i="0" lang="en-US" sz="2000" u="none" cap="none" strike="noStrike">
                <a:solidFill>
                  <a:srgbClr val="FF3300"/>
                </a:solidFill>
                <a:latin typeface="Arial"/>
                <a:ea typeface="Arial"/>
                <a:cs typeface="Arial"/>
                <a:sym typeface="Arial"/>
              </a:rPr>
              <a:t>Use Great Caution when Moving Propeller on Hot Engine</a:t>
            </a:r>
            <a:endParaRPr b="0" i="0" sz="1400" u="none" cap="none" strike="noStrike">
              <a:solidFill>
                <a:srgbClr val="000000"/>
              </a:solidFill>
              <a:latin typeface="Arial"/>
              <a:ea typeface="Arial"/>
              <a:cs typeface="Arial"/>
              <a:sym typeface="Arial"/>
            </a:endParaRPr>
          </a:p>
          <a:p>
            <a:pPr indent="-228600" lvl="1" marL="914400" marR="0" rtl="0" algn="l">
              <a:lnSpc>
                <a:spcPct val="100000"/>
              </a:lnSpc>
              <a:spcBef>
                <a:spcPts val="10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Flight Controls/Linkage</a:t>
            </a:r>
            <a:r>
              <a:rPr lang="en-US" sz="2000">
                <a:solidFill>
                  <a:schemeClr val="dk1"/>
                </a:solidFill>
              </a:rPr>
              <a: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None/>
            </a:pPr>
            <a:r>
              <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a:p>
            <a:pPr indent="-347663" lvl="0" marL="347663"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84"/>
          <p:cNvSpPr txBox="1"/>
          <p:nvPr/>
        </p:nvSpPr>
        <p:spPr>
          <a:xfrm>
            <a:off x="1976438" y="766762"/>
            <a:ext cx="6586536"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Speed, Points, and Pairings</a:t>
            </a:r>
            <a:endParaRPr b="0" i="0" sz="1400" u="none" cap="none" strike="noStrike">
              <a:solidFill>
                <a:srgbClr val="000000"/>
              </a:solidFill>
              <a:latin typeface="Arial"/>
              <a:ea typeface="Arial"/>
              <a:cs typeface="Arial"/>
              <a:sym typeface="Arial"/>
            </a:endParaRPr>
          </a:p>
        </p:txBody>
      </p:sp>
      <p:sp>
        <p:nvSpPr>
          <p:cNvPr id="847" name="Google Shape;847;p84"/>
          <p:cNvSpPr txBox="1"/>
          <p:nvPr/>
        </p:nvSpPr>
        <p:spPr>
          <a:xfrm>
            <a:off x="908050" y="1727200"/>
            <a:ext cx="7981950" cy="5386387"/>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Speed Computation</a:t>
            </a:r>
            <a:endParaRPr b="0" i="0" sz="1400" u="none" cap="none" strike="noStrike">
              <a:solidFill>
                <a:srgbClr val="000000"/>
              </a:solidFill>
              <a:latin typeface="Arial"/>
              <a:ea typeface="Arial"/>
              <a:cs typeface="Arial"/>
              <a:sym typeface="Arial"/>
            </a:endParaRPr>
          </a:p>
          <a:p>
            <a:pPr indent="-228600" lvl="1" marL="914400"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Qualification</a:t>
            </a:r>
            <a:endParaRPr b="0" i="0" sz="1400" u="none" cap="none" strike="noStrike">
              <a:solidFill>
                <a:srgbClr val="000000"/>
              </a:solidFill>
              <a:latin typeface="Arial"/>
              <a:ea typeface="Arial"/>
              <a:cs typeface="Arial"/>
              <a:sym typeface="Arial"/>
            </a:endParaRPr>
          </a:p>
          <a:p>
            <a:pPr indent="-228600" lvl="1" marL="914400"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Racing</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Points and Pairings</a:t>
            </a:r>
            <a:endParaRPr b="0" i="0" sz="1400" u="none" cap="none" strike="noStrike">
              <a:solidFill>
                <a:srgbClr val="000000"/>
              </a:solidFill>
              <a:latin typeface="Arial"/>
              <a:ea typeface="Arial"/>
              <a:cs typeface="Arial"/>
              <a:sym typeface="Arial"/>
            </a:endParaRPr>
          </a:p>
          <a:p>
            <a:pPr indent="-228600" lvl="1" marL="914400"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Qualifying</a:t>
            </a:r>
            <a:endParaRPr b="0" i="0" sz="1400" u="none" cap="none" strike="noStrike">
              <a:solidFill>
                <a:srgbClr val="000000"/>
              </a:solidFill>
              <a:latin typeface="Arial"/>
              <a:ea typeface="Arial"/>
              <a:cs typeface="Arial"/>
              <a:sym typeface="Arial"/>
            </a:endParaRPr>
          </a:p>
          <a:p>
            <a:pPr indent="-228600" lvl="1" marL="914400"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Heats</a:t>
            </a:r>
            <a:endParaRPr b="0" i="0" sz="1400" u="none" cap="none" strike="noStrike">
              <a:solidFill>
                <a:srgbClr val="000000"/>
              </a:solidFill>
              <a:latin typeface="Arial"/>
              <a:ea typeface="Arial"/>
              <a:cs typeface="Arial"/>
              <a:sym typeface="Arial"/>
            </a:endParaRPr>
          </a:p>
          <a:p>
            <a:pPr indent="-228600" lvl="1" marL="914400"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Finals (Bronze/Silver/Gold)</a:t>
            </a:r>
            <a:endParaRPr b="0" i="0" sz="1400" u="none" cap="none" strike="noStrike">
              <a:solidFill>
                <a:srgbClr val="000000"/>
              </a:solidFill>
              <a:latin typeface="Arial"/>
              <a:ea typeface="Arial"/>
              <a:cs typeface="Arial"/>
              <a:sym typeface="Arial"/>
            </a:endParaRPr>
          </a:p>
          <a:p>
            <a:pPr indent="-228600" lvl="1" marL="914400"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Important Notes</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848" name="Google Shape;848;p84"/>
          <p:cNvPicPr preferRelativeResize="0"/>
          <p:nvPr/>
        </p:nvPicPr>
        <p:blipFill rotWithShape="1">
          <a:blip r:embed="rId3">
            <a:alphaModFix/>
          </a:blip>
          <a:srcRect b="0" l="0" r="0" t="0"/>
          <a:stretch/>
        </p:blipFill>
        <p:spPr>
          <a:xfrm>
            <a:off x="6010275" y="1768475"/>
            <a:ext cx="2381249" cy="33718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grpSp>
        <p:nvGrpSpPr>
          <p:cNvPr id="853" name="Google Shape;853;p85"/>
          <p:cNvGrpSpPr/>
          <p:nvPr/>
        </p:nvGrpSpPr>
        <p:grpSpPr>
          <a:xfrm rot="196794">
            <a:off x="4614976" y="3586055"/>
            <a:ext cx="3326727" cy="1537613"/>
            <a:chOff x="2925" y="1842"/>
            <a:chExt cx="1729" cy="799"/>
          </a:xfrm>
        </p:grpSpPr>
        <p:sp>
          <p:nvSpPr>
            <p:cNvPr id="854" name="Google Shape;854;p85"/>
            <p:cNvSpPr/>
            <p:nvPr/>
          </p:nvSpPr>
          <p:spPr>
            <a:xfrm>
              <a:off x="2934" y="1893"/>
              <a:ext cx="1715" cy="696"/>
            </a:xfrm>
            <a:custGeom>
              <a:rect b="b" l="l" r="r" t="t"/>
              <a:pathLst>
                <a:path extrusionOk="0" h="120000" w="120000">
                  <a:moveTo>
                    <a:pt x="13636" y="120000"/>
                  </a:moveTo>
                  <a:lnTo>
                    <a:pt x="106573" y="120000"/>
                  </a:lnTo>
                  <a:lnTo>
                    <a:pt x="120000" y="62586"/>
                  </a:lnTo>
                  <a:lnTo>
                    <a:pt x="105944" y="0"/>
                  </a:lnTo>
                  <a:lnTo>
                    <a:pt x="14055" y="0"/>
                  </a:lnTo>
                  <a:lnTo>
                    <a:pt x="0" y="60000"/>
                  </a:lnTo>
                  <a:lnTo>
                    <a:pt x="13636" y="120000"/>
                  </a:lnTo>
                  <a:close/>
                </a:path>
              </a:pathLst>
            </a:custGeom>
            <a:noFill/>
            <a:ln cap="flat" cmpd="sng" w="28575">
              <a:solidFill>
                <a:srgbClr val="FF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55" name="Google Shape;855;p85"/>
            <p:cNvSpPr/>
            <p:nvPr/>
          </p:nvSpPr>
          <p:spPr>
            <a:xfrm>
              <a:off x="3858" y="1842"/>
              <a:ext cx="796" cy="796"/>
            </a:xfrm>
            <a:prstGeom prst="ellipse">
              <a:avLst/>
            </a:prstGeom>
            <a:noFill/>
            <a:ln cap="rnd" cmpd="sng" w="28575">
              <a:solidFill>
                <a:srgbClr val="FF33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56" name="Google Shape;856;p85"/>
            <p:cNvSpPr/>
            <p:nvPr/>
          </p:nvSpPr>
          <p:spPr>
            <a:xfrm>
              <a:off x="2925" y="1845"/>
              <a:ext cx="796" cy="796"/>
            </a:xfrm>
            <a:prstGeom prst="ellipse">
              <a:avLst/>
            </a:prstGeom>
            <a:noFill/>
            <a:ln cap="rnd" cmpd="sng" w="28575">
              <a:solidFill>
                <a:srgbClr val="FF33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857" name="Google Shape;857;p85"/>
          <p:cNvSpPr txBox="1"/>
          <p:nvPr/>
        </p:nvSpPr>
        <p:spPr>
          <a:xfrm>
            <a:off x="7480300" y="5016500"/>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858" name="Google Shape;858;p85"/>
          <p:cNvSpPr txBox="1"/>
          <p:nvPr/>
        </p:nvSpPr>
        <p:spPr>
          <a:xfrm>
            <a:off x="4749800" y="4876800"/>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6</a:t>
            </a:r>
            <a:endParaRPr b="0" i="0" sz="1400" u="none" cap="none" strike="noStrike">
              <a:solidFill>
                <a:srgbClr val="000000"/>
              </a:solidFill>
              <a:latin typeface="Arial"/>
              <a:ea typeface="Arial"/>
              <a:cs typeface="Arial"/>
              <a:sym typeface="Arial"/>
            </a:endParaRPr>
          </a:p>
        </p:txBody>
      </p:sp>
      <p:sp>
        <p:nvSpPr>
          <p:cNvPr id="859" name="Google Shape;859;p85"/>
          <p:cNvSpPr txBox="1"/>
          <p:nvPr/>
        </p:nvSpPr>
        <p:spPr>
          <a:xfrm>
            <a:off x="4368800" y="4102100"/>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5</a:t>
            </a:r>
            <a:endParaRPr b="0" i="0" sz="1400" u="none" cap="none" strike="noStrike">
              <a:solidFill>
                <a:srgbClr val="000000"/>
              </a:solidFill>
              <a:latin typeface="Arial"/>
              <a:ea typeface="Arial"/>
              <a:cs typeface="Arial"/>
              <a:sym typeface="Arial"/>
            </a:endParaRPr>
          </a:p>
        </p:txBody>
      </p:sp>
      <p:sp>
        <p:nvSpPr>
          <p:cNvPr id="860" name="Google Shape;860;p85"/>
          <p:cNvSpPr txBox="1"/>
          <p:nvPr/>
        </p:nvSpPr>
        <p:spPr>
          <a:xfrm>
            <a:off x="4838700" y="3378200"/>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p:txBody>
      </p:sp>
      <p:sp>
        <p:nvSpPr>
          <p:cNvPr id="861" name="Google Shape;861;p85"/>
          <p:cNvSpPr txBox="1"/>
          <p:nvPr/>
        </p:nvSpPr>
        <p:spPr>
          <a:xfrm>
            <a:off x="7505700" y="3492500"/>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sp>
        <p:nvSpPr>
          <p:cNvPr id="862" name="Google Shape;862;p85"/>
          <p:cNvSpPr txBox="1"/>
          <p:nvPr/>
        </p:nvSpPr>
        <p:spPr>
          <a:xfrm>
            <a:off x="7924800" y="4343400"/>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grpSp>
        <p:nvGrpSpPr>
          <p:cNvPr id="863" name="Google Shape;863;p85"/>
          <p:cNvGrpSpPr/>
          <p:nvPr/>
        </p:nvGrpSpPr>
        <p:grpSpPr>
          <a:xfrm rot="228844">
            <a:off x="6216650" y="4803775"/>
            <a:ext cx="190498" cy="190498"/>
            <a:chOff x="488" y="2920"/>
            <a:chExt cx="230" cy="230"/>
          </a:xfrm>
        </p:grpSpPr>
        <p:sp>
          <p:nvSpPr>
            <p:cNvPr id="864" name="Google Shape;864;p85"/>
            <p:cNvSpPr/>
            <p:nvPr/>
          </p:nvSpPr>
          <p:spPr>
            <a:xfrm>
              <a:off x="488" y="2920"/>
              <a:ext cx="230" cy="230"/>
            </a:xfrm>
            <a:prstGeom prst="rect">
              <a:avLst/>
            </a:prstGeom>
            <a:solidFill>
              <a:schemeClr val="lt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65" name="Google Shape;865;p85"/>
            <p:cNvSpPr/>
            <p:nvPr/>
          </p:nvSpPr>
          <p:spPr>
            <a:xfrm>
              <a:off x="488" y="2920"/>
              <a:ext cx="113" cy="113"/>
            </a:xfrm>
            <a:prstGeom prst="rect">
              <a:avLst/>
            </a:pr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66" name="Google Shape;866;p85"/>
            <p:cNvSpPr/>
            <p:nvPr/>
          </p:nvSpPr>
          <p:spPr>
            <a:xfrm>
              <a:off x="603" y="3036"/>
              <a:ext cx="113" cy="113"/>
            </a:xfrm>
            <a:prstGeom prst="rect">
              <a:avLst/>
            </a:pr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867" name="Google Shape;867;p85"/>
          <p:cNvSpPr txBox="1"/>
          <p:nvPr/>
        </p:nvSpPr>
        <p:spPr>
          <a:xfrm>
            <a:off x="6057900" y="4962525"/>
            <a:ext cx="822323"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Home</a:t>
            </a:r>
            <a:endParaRPr b="0" i="0" sz="1400" u="none" cap="none" strike="noStrike">
              <a:solidFill>
                <a:srgbClr val="000000"/>
              </a:solidFill>
              <a:latin typeface="Arial"/>
              <a:ea typeface="Arial"/>
              <a:cs typeface="Arial"/>
              <a:sym typeface="Arial"/>
            </a:endParaRPr>
          </a:p>
        </p:txBody>
      </p:sp>
      <p:sp>
        <p:nvSpPr>
          <p:cNvPr id="868" name="Google Shape;868;p85"/>
          <p:cNvSpPr txBox="1"/>
          <p:nvPr/>
        </p:nvSpPr>
        <p:spPr>
          <a:xfrm>
            <a:off x="2065338" y="449262"/>
            <a:ext cx="6586536"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Qual Speed Is Best of 2 Laps</a:t>
            </a:r>
            <a:endParaRPr b="0" i="0" sz="1400" u="none" cap="none" strike="noStrike">
              <a:solidFill>
                <a:srgbClr val="000000"/>
              </a:solidFill>
              <a:latin typeface="Arial"/>
              <a:ea typeface="Arial"/>
              <a:cs typeface="Arial"/>
              <a:sym typeface="Arial"/>
            </a:endParaRPr>
          </a:p>
        </p:txBody>
      </p:sp>
      <p:sp>
        <p:nvSpPr>
          <p:cNvPr id="869" name="Google Shape;869;p85"/>
          <p:cNvSpPr txBox="1"/>
          <p:nvPr/>
        </p:nvSpPr>
        <p:spPr>
          <a:xfrm>
            <a:off x="7810500" y="5765800"/>
            <a:ext cx="1054100" cy="51752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Extreme Danger</a:t>
            </a:r>
            <a:endParaRPr b="0" i="0" sz="1400" u="none" cap="none" strike="noStrike">
              <a:solidFill>
                <a:srgbClr val="000000"/>
              </a:solidFill>
              <a:latin typeface="Arial"/>
              <a:ea typeface="Arial"/>
              <a:cs typeface="Arial"/>
              <a:sym typeface="Arial"/>
            </a:endParaRPr>
          </a:p>
        </p:txBody>
      </p:sp>
      <p:sp>
        <p:nvSpPr>
          <p:cNvPr id="870" name="Google Shape;870;p85"/>
          <p:cNvSpPr txBox="1"/>
          <p:nvPr/>
        </p:nvSpPr>
        <p:spPr>
          <a:xfrm>
            <a:off x="393700" y="1663700"/>
            <a:ext cx="3048000" cy="3902075"/>
          </a:xfrm>
          <a:prstGeom prst="rect">
            <a:avLst/>
          </a:prstGeom>
          <a:noFill/>
          <a:ln>
            <a:noFill/>
          </a:ln>
        </p:spPr>
        <p:txBody>
          <a:bodyPr anchorCtr="0" anchor="t" bIns="45700" lIns="91425" spcFirstLastPara="1" rIns="91425" wrap="square" tIns="45700">
            <a:noAutofit/>
          </a:bodyPr>
          <a:lstStyle/>
          <a:p>
            <a:pPr indent="-177800" lvl="0" marL="1778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Warm Up</a:t>
            </a:r>
            <a:endParaRPr b="0" i="0" sz="1400" u="none" cap="none" strike="noStrike">
              <a:solidFill>
                <a:srgbClr val="000000"/>
              </a:solidFill>
              <a:latin typeface="Arial"/>
              <a:ea typeface="Arial"/>
              <a:cs typeface="Arial"/>
              <a:sym typeface="Arial"/>
            </a:endParaRPr>
          </a:p>
          <a:p>
            <a:pPr indent="-177800" lvl="0" marL="177800"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Get In “The Groove”</a:t>
            </a:r>
            <a:endParaRPr b="0" i="0" sz="1400" u="none" cap="none" strike="noStrike">
              <a:solidFill>
                <a:srgbClr val="000000"/>
              </a:solidFill>
              <a:latin typeface="Arial"/>
              <a:ea typeface="Arial"/>
              <a:cs typeface="Arial"/>
              <a:sym typeface="Arial"/>
            </a:endParaRPr>
          </a:p>
          <a:p>
            <a:pPr indent="-177800" lvl="0" marL="177800"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Radio Call </a:t>
            </a:r>
            <a:r>
              <a:rPr lang="en-US" sz="2000">
                <a:solidFill>
                  <a:schemeClr val="dk1"/>
                </a:solidFill>
              </a:rPr>
              <a:t>between 3/4</a:t>
            </a:r>
            <a:endParaRPr b="0" i="0" sz="1400" u="none" cap="none" strike="noStrike">
              <a:solidFill>
                <a:srgbClr val="000000"/>
              </a:solidFill>
              <a:latin typeface="Arial"/>
              <a:ea typeface="Arial"/>
              <a:cs typeface="Arial"/>
              <a:sym typeface="Arial"/>
            </a:endParaRPr>
          </a:p>
          <a:p>
            <a:pPr indent="-177800" lvl="0" marL="177800"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Green Flag - Verify</a:t>
            </a:r>
            <a:endParaRPr b="0" i="0" sz="1400" u="none" cap="none" strike="noStrike">
              <a:solidFill>
                <a:srgbClr val="000000"/>
              </a:solidFill>
              <a:latin typeface="Arial"/>
              <a:ea typeface="Arial"/>
              <a:cs typeface="Arial"/>
              <a:sym typeface="Arial"/>
            </a:endParaRPr>
          </a:p>
          <a:p>
            <a:pPr indent="-177800" lvl="0" marL="177800"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White Flag - Verify</a:t>
            </a:r>
            <a:endParaRPr b="0" i="0" sz="1400" u="none" cap="none" strike="noStrike">
              <a:solidFill>
                <a:srgbClr val="000000"/>
              </a:solidFill>
              <a:latin typeface="Arial"/>
              <a:ea typeface="Arial"/>
              <a:cs typeface="Arial"/>
              <a:sym typeface="Arial"/>
            </a:endParaRPr>
          </a:p>
          <a:p>
            <a:pPr indent="-177800" lvl="0" marL="177800"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Checkered Flag – Exit</a:t>
            </a:r>
            <a:endParaRPr b="0" i="0" sz="1400" u="none" cap="none" strike="noStrike">
              <a:solidFill>
                <a:srgbClr val="000000"/>
              </a:solidFill>
              <a:latin typeface="Arial"/>
              <a:ea typeface="Arial"/>
              <a:cs typeface="Arial"/>
              <a:sym typeface="Arial"/>
            </a:endParaRPr>
          </a:p>
          <a:p>
            <a:pPr indent="-177800" lvl="0" marL="177800" marR="0" rtl="0" algn="l">
              <a:lnSpc>
                <a:spcPct val="100000"/>
              </a:lnSpc>
              <a:spcBef>
                <a:spcPts val="10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Speed = 3.1875 miles / Time for Lap (best of 2)</a:t>
            </a:r>
            <a:endParaRPr b="0" i="0" sz="1400" u="none" cap="none" strike="noStrike">
              <a:solidFill>
                <a:srgbClr val="000000"/>
              </a:solidFill>
              <a:latin typeface="Arial"/>
              <a:ea typeface="Arial"/>
              <a:cs typeface="Arial"/>
              <a:sym typeface="Arial"/>
            </a:endParaRPr>
          </a:p>
        </p:txBody>
      </p:sp>
      <p:sp>
        <p:nvSpPr>
          <p:cNvPr id="871" name="Google Shape;871;p85"/>
          <p:cNvSpPr txBox="1"/>
          <p:nvPr/>
        </p:nvSpPr>
        <p:spPr>
          <a:xfrm>
            <a:off x="6934200" y="1485900"/>
            <a:ext cx="1638300" cy="1474788"/>
          </a:xfrm>
          <a:prstGeom prst="rect">
            <a:avLst/>
          </a:prstGeom>
          <a:noFill/>
          <a:ln cap="flat" cmpd="sng" w="9525">
            <a:solidFill>
              <a:schemeClr val="dk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Arial"/>
              <a:buNone/>
            </a:pPr>
            <a:r>
              <a:rPr b="0" i="0" lang="en-US" sz="1800" u="none" cap="none" strike="noStrike">
                <a:solidFill>
                  <a:schemeClr val="dk1"/>
                </a:solidFill>
                <a:latin typeface="Arial"/>
                <a:ea typeface="Arial"/>
                <a:cs typeface="Arial"/>
                <a:sym typeface="Arial"/>
              </a:rPr>
              <a:t>Time Starts And Ends When You Cross Home Pylon</a:t>
            </a:r>
            <a:endParaRPr b="0" i="0" sz="1400" u="none" cap="none" strike="noStrike">
              <a:solidFill>
                <a:srgbClr val="000000"/>
              </a:solidFill>
              <a:latin typeface="Arial"/>
              <a:ea typeface="Arial"/>
              <a:cs typeface="Arial"/>
              <a:sym typeface="Arial"/>
            </a:endParaRPr>
          </a:p>
        </p:txBody>
      </p:sp>
      <p:sp>
        <p:nvSpPr>
          <p:cNvPr id="872" name="Google Shape;872;p85"/>
          <p:cNvSpPr/>
          <p:nvPr/>
        </p:nvSpPr>
        <p:spPr>
          <a:xfrm>
            <a:off x="6299200" y="2260600"/>
            <a:ext cx="635000" cy="2489199"/>
          </a:xfrm>
          <a:custGeom>
            <a:rect b="b" l="l" r="r" t="t"/>
            <a:pathLst>
              <a:path extrusionOk="0" h="120000" w="120000">
                <a:moveTo>
                  <a:pt x="0" y="119999"/>
                </a:moveTo>
                <a:lnTo>
                  <a:pt x="48000" y="0"/>
                </a:lnTo>
                <a:lnTo>
                  <a:pt x="120000" y="0"/>
                </a:lnTo>
              </a:path>
            </a:pathLst>
          </a:custGeom>
          <a:noFill/>
          <a:ln cap="flat" cmpd="sng" w="9525">
            <a:solidFill>
              <a:schemeClr val="dk1"/>
            </a:solidFill>
            <a:prstDash val="solid"/>
            <a:round/>
            <a:headEnd len="lg" w="lg" type="triangl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9"/>
          <p:cNvSpPr txBox="1"/>
          <p:nvPr/>
        </p:nvSpPr>
        <p:spPr>
          <a:xfrm>
            <a:off x="2357438" y="423862"/>
            <a:ext cx="4891087"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Aircraft Requirements</a:t>
            </a:r>
            <a:endParaRPr b="0" i="0" sz="1400" u="none" cap="none" strike="noStrike">
              <a:solidFill>
                <a:srgbClr val="000000"/>
              </a:solidFill>
              <a:latin typeface="Arial"/>
              <a:ea typeface="Arial"/>
              <a:cs typeface="Arial"/>
              <a:sym typeface="Arial"/>
            </a:endParaRPr>
          </a:p>
        </p:txBody>
      </p:sp>
      <p:sp>
        <p:nvSpPr>
          <p:cNvPr id="113" name="Google Shape;113;p9"/>
          <p:cNvSpPr txBox="1"/>
          <p:nvPr/>
        </p:nvSpPr>
        <p:spPr>
          <a:xfrm>
            <a:off x="886200" y="1804725"/>
            <a:ext cx="7371600" cy="3578700"/>
          </a:xfrm>
          <a:prstGeom prst="rect">
            <a:avLst/>
          </a:prstGeom>
          <a:noFill/>
          <a:ln>
            <a:noFill/>
          </a:ln>
        </p:spPr>
        <p:txBody>
          <a:bodyPr anchorCtr="0" anchor="t" bIns="91425" lIns="91425" spcFirstLastPara="1" rIns="91425" wrap="square" tIns="91425">
            <a:spAutoFit/>
          </a:bodyPr>
          <a:lstStyle/>
          <a:p>
            <a:pPr indent="0" lvl="0" marL="0" rtl="0" algn="l">
              <a:spcBef>
                <a:spcPts val="900"/>
              </a:spcBef>
              <a:spcAft>
                <a:spcPts val="0"/>
              </a:spcAft>
              <a:buNone/>
            </a:pPr>
            <a:r>
              <a:t/>
            </a:r>
            <a:endParaRPr>
              <a:solidFill>
                <a:schemeClr val="dk1"/>
              </a:solidFill>
            </a:endParaRPr>
          </a:p>
          <a:p>
            <a:pPr indent="-230187" lvl="0" marL="230187" rtl="0" algn="l">
              <a:spcBef>
                <a:spcPts val="900"/>
              </a:spcBef>
              <a:spcAft>
                <a:spcPts val="0"/>
              </a:spcAft>
              <a:buClr>
                <a:schemeClr val="dk1"/>
              </a:buClr>
              <a:buSzPts val="2200"/>
              <a:buFont typeface="Helvetica Neue"/>
              <a:buChar char="▪"/>
            </a:pPr>
            <a:r>
              <a:rPr b="1" lang="en-US" sz="2200">
                <a:solidFill>
                  <a:schemeClr val="dk1"/>
                </a:solidFill>
              </a:rPr>
              <a:t>Fixed MLG &amp; tailwheel</a:t>
            </a:r>
            <a:endParaRPr b="1" sz="2200">
              <a:solidFill>
                <a:schemeClr val="dk1"/>
              </a:solidFill>
            </a:endParaRPr>
          </a:p>
          <a:p>
            <a:pPr indent="-230187" lvl="0" marL="230187" rtl="0" algn="l">
              <a:spcBef>
                <a:spcPts val="900"/>
              </a:spcBef>
              <a:spcAft>
                <a:spcPts val="0"/>
              </a:spcAft>
              <a:buClr>
                <a:schemeClr val="dk1"/>
              </a:buClr>
              <a:buSzPts val="2200"/>
              <a:buChar char="▪"/>
            </a:pPr>
            <a:r>
              <a:rPr b="1" lang="en-US" sz="2200">
                <a:solidFill>
                  <a:schemeClr val="dk1"/>
                </a:solidFill>
              </a:rPr>
              <a:t>Fixed Pitch prop….C/S ok for 2 seat</a:t>
            </a:r>
            <a:endParaRPr b="1" sz="2200">
              <a:solidFill>
                <a:schemeClr val="dk1"/>
              </a:solidFill>
            </a:endParaRPr>
          </a:p>
          <a:p>
            <a:pPr indent="-230187" lvl="0" marL="230187" rtl="0" algn="l">
              <a:spcBef>
                <a:spcPts val="900"/>
              </a:spcBef>
              <a:spcAft>
                <a:spcPts val="0"/>
              </a:spcAft>
              <a:buClr>
                <a:schemeClr val="dk1"/>
              </a:buClr>
              <a:buSzPts val="2200"/>
              <a:buFont typeface="Helvetica Neue"/>
              <a:buChar char="▪"/>
            </a:pPr>
            <a:r>
              <a:rPr b="1" lang="en-US" sz="2200">
                <a:solidFill>
                  <a:schemeClr val="dk1"/>
                </a:solidFill>
              </a:rPr>
              <a:t>Upper and lower wings - approx 50% each</a:t>
            </a:r>
            <a:endParaRPr>
              <a:solidFill>
                <a:schemeClr val="dk1"/>
              </a:solidFill>
            </a:endParaRPr>
          </a:p>
          <a:p>
            <a:pPr indent="-230187" lvl="0" marL="230187" rtl="0" algn="l">
              <a:spcBef>
                <a:spcPts val="900"/>
              </a:spcBef>
              <a:spcAft>
                <a:spcPts val="0"/>
              </a:spcAft>
              <a:buClr>
                <a:schemeClr val="dk1"/>
              </a:buClr>
              <a:buSzPts val="2200"/>
              <a:buFont typeface="Helvetica Neue"/>
              <a:buChar char="▪"/>
            </a:pPr>
            <a:r>
              <a:rPr b="1" lang="en-US" sz="2200">
                <a:solidFill>
                  <a:schemeClr val="dk1"/>
                </a:solidFill>
              </a:rPr>
              <a:t>Lower wing - no less than 45%</a:t>
            </a:r>
            <a:endParaRPr>
              <a:solidFill>
                <a:schemeClr val="dk1"/>
              </a:solidFill>
            </a:endParaRPr>
          </a:p>
          <a:p>
            <a:pPr indent="-230187" lvl="0" marL="230187" rtl="0" algn="l">
              <a:spcBef>
                <a:spcPts val="900"/>
              </a:spcBef>
              <a:spcAft>
                <a:spcPts val="0"/>
              </a:spcAft>
              <a:buClr>
                <a:schemeClr val="dk1"/>
              </a:buClr>
              <a:buSzPts val="2200"/>
              <a:buFont typeface="Helvetica Neue"/>
              <a:buChar char="▪"/>
            </a:pPr>
            <a:r>
              <a:rPr b="1" lang="en-US" sz="2200">
                <a:solidFill>
                  <a:schemeClr val="dk1"/>
                </a:solidFill>
              </a:rPr>
              <a:t>Upper wing cabane or pylon mounted</a:t>
            </a:r>
            <a:endParaRPr>
              <a:solidFill>
                <a:schemeClr val="dk1"/>
              </a:solidFill>
            </a:endParaRPr>
          </a:p>
          <a:p>
            <a:pPr indent="-230187" lvl="0" marL="230187" rtl="0" algn="l">
              <a:spcBef>
                <a:spcPts val="900"/>
              </a:spcBef>
              <a:spcAft>
                <a:spcPts val="0"/>
              </a:spcAft>
              <a:buClr>
                <a:schemeClr val="dk1"/>
              </a:buClr>
              <a:buSzPts val="2200"/>
              <a:buFont typeface="Helvetica Neue"/>
              <a:buChar char="▪"/>
            </a:pPr>
            <a:r>
              <a:rPr b="1" lang="en-US" sz="2200">
                <a:solidFill>
                  <a:schemeClr val="dk1"/>
                </a:solidFill>
              </a:rPr>
              <a:t>Wings 75 sq ft combined horizontal area minimum</a:t>
            </a:r>
            <a:endParaRPr b="1" sz="2200">
              <a:solidFill>
                <a:schemeClr val="dk1"/>
              </a:solidFill>
            </a:endParaRPr>
          </a:p>
          <a:p>
            <a:pPr indent="-230187" lvl="0" marL="230187" rtl="0" algn="l">
              <a:spcBef>
                <a:spcPts val="900"/>
              </a:spcBef>
              <a:spcAft>
                <a:spcPts val="0"/>
              </a:spcAft>
              <a:buClr>
                <a:schemeClr val="dk1"/>
              </a:buClr>
              <a:buSzPts val="2200"/>
              <a:buChar char="▪"/>
            </a:pPr>
            <a:r>
              <a:rPr b="1" lang="en-US" sz="2200">
                <a:solidFill>
                  <a:schemeClr val="dk1"/>
                </a:solidFill>
              </a:rPr>
              <a:t>Functional two-way VHF radio</a:t>
            </a:r>
            <a:endParaRPr>
              <a:solidFill>
                <a:schemeClr val="dk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grpSp>
        <p:nvGrpSpPr>
          <p:cNvPr id="877" name="Google Shape;877;p86"/>
          <p:cNvGrpSpPr/>
          <p:nvPr/>
        </p:nvGrpSpPr>
        <p:grpSpPr>
          <a:xfrm rot="196794">
            <a:off x="4614976" y="3586055"/>
            <a:ext cx="3326727" cy="1537613"/>
            <a:chOff x="2925" y="1842"/>
            <a:chExt cx="1729" cy="799"/>
          </a:xfrm>
        </p:grpSpPr>
        <p:sp>
          <p:nvSpPr>
            <p:cNvPr id="878" name="Google Shape;878;p86"/>
            <p:cNvSpPr/>
            <p:nvPr/>
          </p:nvSpPr>
          <p:spPr>
            <a:xfrm>
              <a:off x="2934" y="1893"/>
              <a:ext cx="1715" cy="696"/>
            </a:xfrm>
            <a:custGeom>
              <a:rect b="b" l="l" r="r" t="t"/>
              <a:pathLst>
                <a:path extrusionOk="0" h="120000" w="120000">
                  <a:moveTo>
                    <a:pt x="13636" y="120000"/>
                  </a:moveTo>
                  <a:lnTo>
                    <a:pt x="106573" y="120000"/>
                  </a:lnTo>
                  <a:lnTo>
                    <a:pt x="120000" y="62586"/>
                  </a:lnTo>
                  <a:lnTo>
                    <a:pt x="105944" y="0"/>
                  </a:lnTo>
                  <a:lnTo>
                    <a:pt x="14055" y="0"/>
                  </a:lnTo>
                  <a:lnTo>
                    <a:pt x="0" y="60000"/>
                  </a:lnTo>
                  <a:lnTo>
                    <a:pt x="13636" y="120000"/>
                  </a:lnTo>
                  <a:close/>
                </a:path>
              </a:pathLst>
            </a:custGeom>
            <a:noFill/>
            <a:ln cap="flat" cmpd="sng" w="28575">
              <a:solidFill>
                <a:srgbClr val="FF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79" name="Google Shape;879;p86"/>
            <p:cNvSpPr/>
            <p:nvPr/>
          </p:nvSpPr>
          <p:spPr>
            <a:xfrm>
              <a:off x="3858" y="1842"/>
              <a:ext cx="796" cy="796"/>
            </a:xfrm>
            <a:prstGeom prst="ellipse">
              <a:avLst/>
            </a:prstGeom>
            <a:noFill/>
            <a:ln cap="rnd" cmpd="sng" w="28575">
              <a:solidFill>
                <a:srgbClr val="FF33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80" name="Google Shape;880;p86"/>
            <p:cNvSpPr/>
            <p:nvPr/>
          </p:nvSpPr>
          <p:spPr>
            <a:xfrm>
              <a:off x="2925" y="1845"/>
              <a:ext cx="796" cy="796"/>
            </a:xfrm>
            <a:prstGeom prst="ellipse">
              <a:avLst/>
            </a:prstGeom>
            <a:noFill/>
            <a:ln cap="rnd" cmpd="sng" w="28575">
              <a:solidFill>
                <a:srgbClr val="FF33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881" name="Google Shape;881;p86"/>
          <p:cNvSpPr txBox="1"/>
          <p:nvPr/>
        </p:nvSpPr>
        <p:spPr>
          <a:xfrm>
            <a:off x="7366000" y="4787900"/>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882" name="Google Shape;882;p86"/>
          <p:cNvSpPr txBox="1"/>
          <p:nvPr/>
        </p:nvSpPr>
        <p:spPr>
          <a:xfrm>
            <a:off x="4927600" y="4699000"/>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6</a:t>
            </a:r>
            <a:endParaRPr b="0" i="0" sz="1400" u="none" cap="none" strike="noStrike">
              <a:solidFill>
                <a:srgbClr val="000000"/>
              </a:solidFill>
              <a:latin typeface="Arial"/>
              <a:ea typeface="Arial"/>
              <a:cs typeface="Arial"/>
              <a:sym typeface="Arial"/>
            </a:endParaRPr>
          </a:p>
        </p:txBody>
      </p:sp>
      <p:sp>
        <p:nvSpPr>
          <p:cNvPr id="883" name="Google Shape;883;p86"/>
          <p:cNvSpPr txBox="1"/>
          <p:nvPr/>
        </p:nvSpPr>
        <p:spPr>
          <a:xfrm>
            <a:off x="4635500" y="4114800"/>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5</a:t>
            </a:r>
            <a:endParaRPr b="0" i="0" sz="1400" u="none" cap="none" strike="noStrike">
              <a:solidFill>
                <a:srgbClr val="000000"/>
              </a:solidFill>
              <a:latin typeface="Arial"/>
              <a:ea typeface="Arial"/>
              <a:cs typeface="Arial"/>
              <a:sym typeface="Arial"/>
            </a:endParaRPr>
          </a:p>
        </p:txBody>
      </p:sp>
      <p:sp>
        <p:nvSpPr>
          <p:cNvPr id="884" name="Google Shape;884;p86"/>
          <p:cNvSpPr txBox="1"/>
          <p:nvPr/>
        </p:nvSpPr>
        <p:spPr>
          <a:xfrm>
            <a:off x="4965700" y="3568700"/>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p:txBody>
      </p:sp>
      <p:sp>
        <p:nvSpPr>
          <p:cNvPr id="885" name="Google Shape;885;p86"/>
          <p:cNvSpPr txBox="1"/>
          <p:nvPr/>
        </p:nvSpPr>
        <p:spPr>
          <a:xfrm>
            <a:off x="7391400" y="3708400"/>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sp>
        <p:nvSpPr>
          <p:cNvPr id="886" name="Google Shape;886;p86"/>
          <p:cNvSpPr txBox="1"/>
          <p:nvPr/>
        </p:nvSpPr>
        <p:spPr>
          <a:xfrm>
            <a:off x="7670800" y="4330700"/>
            <a:ext cx="266698"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grpSp>
        <p:nvGrpSpPr>
          <p:cNvPr id="887" name="Google Shape;887;p86"/>
          <p:cNvGrpSpPr/>
          <p:nvPr/>
        </p:nvGrpSpPr>
        <p:grpSpPr>
          <a:xfrm rot="228844">
            <a:off x="6216650" y="4803775"/>
            <a:ext cx="190498" cy="190498"/>
            <a:chOff x="488" y="2920"/>
            <a:chExt cx="230" cy="230"/>
          </a:xfrm>
        </p:grpSpPr>
        <p:sp>
          <p:nvSpPr>
            <p:cNvPr id="888" name="Google Shape;888;p86"/>
            <p:cNvSpPr/>
            <p:nvPr/>
          </p:nvSpPr>
          <p:spPr>
            <a:xfrm>
              <a:off x="488" y="2920"/>
              <a:ext cx="230" cy="230"/>
            </a:xfrm>
            <a:prstGeom prst="rect">
              <a:avLst/>
            </a:prstGeom>
            <a:solidFill>
              <a:schemeClr val="lt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89" name="Google Shape;889;p86"/>
            <p:cNvSpPr/>
            <p:nvPr/>
          </p:nvSpPr>
          <p:spPr>
            <a:xfrm>
              <a:off x="488" y="2920"/>
              <a:ext cx="113" cy="113"/>
            </a:xfrm>
            <a:prstGeom prst="rect">
              <a:avLst/>
            </a:pr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90" name="Google Shape;890;p86"/>
            <p:cNvSpPr/>
            <p:nvPr/>
          </p:nvSpPr>
          <p:spPr>
            <a:xfrm>
              <a:off x="603" y="3036"/>
              <a:ext cx="113" cy="113"/>
            </a:xfrm>
            <a:prstGeom prst="rect">
              <a:avLst/>
            </a:prstGeom>
            <a:solidFill>
              <a:schemeClr val="dk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891" name="Google Shape;891;p86"/>
          <p:cNvSpPr txBox="1"/>
          <p:nvPr/>
        </p:nvSpPr>
        <p:spPr>
          <a:xfrm>
            <a:off x="6375400" y="4772025"/>
            <a:ext cx="822323" cy="3047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Home</a:t>
            </a:r>
            <a:endParaRPr b="0" i="0" sz="1400" u="none" cap="none" strike="noStrike">
              <a:solidFill>
                <a:srgbClr val="000000"/>
              </a:solidFill>
              <a:latin typeface="Arial"/>
              <a:ea typeface="Arial"/>
              <a:cs typeface="Arial"/>
              <a:sym typeface="Arial"/>
            </a:endParaRPr>
          </a:p>
        </p:txBody>
      </p:sp>
      <p:sp>
        <p:nvSpPr>
          <p:cNvPr id="892" name="Google Shape;892;p86"/>
          <p:cNvSpPr txBox="1"/>
          <p:nvPr/>
        </p:nvSpPr>
        <p:spPr>
          <a:xfrm>
            <a:off x="1836738" y="449262"/>
            <a:ext cx="7078662" cy="5191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700"/>
              <a:buFont typeface="Arial"/>
              <a:buNone/>
            </a:pPr>
            <a:r>
              <a:rPr b="0" i="0" lang="en-US" sz="2800" u="sng" cap="none" strike="noStrike">
                <a:solidFill>
                  <a:schemeClr val="dk1"/>
                </a:solidFill>
                <a:latin typeface="Arial"/>
                <a:ea typeface="Arial"/>
                <a:cs typeface="Arial"/>
                <a:sym typeface="Arial"/>
              </a:rPr>
              <a:t>Race Speed Is Average of Laps Completed</a:t>
            </a:r>
            <a:endParaRPr b="0" i="0" sz="1400" u="none" cap="none" strike="noStrike">
              <a:solidFill>
                <a:srgbClr val="000000"/>
              </a:solidFill>
              <a:latin typeface="Arial"/>
              <a:ea typeface="Arial"/>
              <a:cs typeface="Arial"/>
              <a:sym typeface="Arial"/>
            </a:endParaRPr>
          </a:p>
        </p:txBody>
      </p:sp>
      <p:sp>
        <p:nvSpPr>
          <p:cNvPr id="893" name="Google Shape;893;p86"/>
          <p:cNvSpPr txBox="1"/>
          <p:nvPr/>
        </p:nvSpPr>
        <p:spPr>
          <a:xfrm>
            <a:off x="7810500" y="5765800"/>
            <a:ext cx="1054100" cy="51752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50"/>
              <a:buFont typeface="Arial"/>
              <a:buNone/>
            </a:pPr>
            <a:r>
              <a:rPr b="1" i="0" lang="en-US" sz="1400" u="none" cap="none" strike="noStrike">
                <a:solidFill>
                  <a:schemeClr val="dk1"/>
                </a:solidFill>
                <a:latin typeface="Arial"/>
                <a:ea typeface="Arial"/>
                <a:cs typeface="Arial"/>
                <a:sym typeface="Arial"/>
              </a:rPr>
              <a:t>Extreme Danger</a:t>
            </a:r>
            <a:endParaRPr b="0" i="0" sz="1400" u="none" cap="none" strike="noStrike">
              <a:solidFill>
                <a:srgbClr val="000000"/>
              </a:solidFill>
              <a:latin typeface="Arial"/>
              <a:ea typeface="Arial"/>
              <a:cs typeface="Arial"/>
              <a:sym typeface="Arial"/>
            </a:endParaRPr>
          </a:p>
        </p:txBody>
      </p:sp>
      <p:sp>
        <p:nvSpPr>
          <p:cNvPr id="894" name="Google Shape;894;p86"/>
          <p:cNvSpPr txBox="1"/>
          <p:nvPr/>
        </p:nvSpPr>
        <p:spPr>
          <a:xfrm>
            <a:off x="393700" y="1447800"/>
            <a:ext cx="3174999" cy="3802063"/>
          </a:xfrm>
          <a:prstGeom prst="rect">
            <a:avLst/>
          </a:prstGeom>
          <a:solidFill>
            <a:schemeClr val="lt1"/>
          </a:solidFill>
          <a:ln>
            <a:noFill/>
          </a:ln>
        </p:spPr>
        <p:txBody>
          <a:bodyPr anchorCtr="0" anchor="t" bIns="45700" lIns="91425" spcFirstLastPara="1" rIns="91425" wrap="square" tIns="45700">
            <a:noAutofit/>
          </a:bodyPr>
          <a:lstStyle/>
          <a:p>
            <a:pPr indent="-177800" lvl="0" marL="1778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Speed = # Laps X 3.1875 Miles / Time</a:t>
            </a:r>
            <a:endParaRPr b="0" i="0" sz="1400" u="none" cap="none" strike="noStrike">
              <a:solidFill>
                <a:srgbClr val="000000"/>
              </a:solidFill>
              <a:latin typeface="Arial"/>
              <a:ea typeface="Arial"/>
              <a:cs typeface="Arial"/>
              <a:sym typeface="Arial"/>
            </a:endParaRPr>
          </a:p>
          <a:p>
            <a:pPr indent="-177800" lvl="0" marL="177800"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Distance (3.1875) is Arc Length Around Pylons</a:t>
            </a:r>
            <a:endParaRPr b="0" i="0" sz="1400" u="none" cap="none" strike="noStrike">
              <a:solidFill>
                <a:srgbClr val="000000"/>
              </a:solidFill>
              <a:latin typeface="Arial"/>
              <a:ea typeface="Arial"/>
              <a:cs typeface="Arial"/>
              <a:sym typeface="Arial"/>
            </a:endParaRPr>
          </a:p>
          <a:p>
            <a:pPr indent="-177800" lvl="0" marL="177800"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First Lap Is “Pace” Lap But Racing Begins At Brake Release – Go As Fast As You Can And Pass When/I</a:t>
            </a:r>
            <a:r>
              <a:rPr lang="en-US" sz="1800">
                <a:solidFill>
                  <a:schemeClr val="dk1"/>
                </a:solidFill>
              </a:rPr>
              <a:t>F</a:t>
            </a:r>
            <a:r>
              <a:rPr b="0" i="0" lang="en-US" sz="1800" u="none" cap="none" strike="noStrike">
                <a:solidFill>
                  <a:schemeClr val="dk1"/>
                </a:solidFill>
                <a:latin typeface="Arial"/>
                <a:ea typeface="Arial"/>
                <a:cs typeface="Arial"/>
                <a:sym typeface="Arial"/>
              </a:rPr>
              <a:t> Safely Able</a:t>
            </a:r>
            <a:endParaRPr b="0" i="0" sz="1400" u="none" cap="none" strike="noStrike">
              <a:solidFill>
                <a:srgbClr val="000000"/>
              </a:solidFill>
              <a:latin typeface="Arial"/>
              <a:ea typeface="Arial"/>
              <a:cs typeface="Arial"/>
              <a:sym typeface="Arial"/>
            </a:endParaRPr>
          </a:p>
          <a:p>
            <a:pPr indent="-177800" lvl="0" marL="177800"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Pace Lap Is Not Included In Race Speed </a:t>
            </a:r>
            <a:endParaRPr b="0" i="0" sz="1800" u="none" cap="none" strike="noStrike">
              <a:solidFill>
                <a:schemeClr val="dk1"/>
              </a:solidFill>
              <a:latin typeface="Arial"/>
              <a:ea typeface="Arial"/>
              <a:cs typeface="Arial"/>
              <a:sym typeface="Arial"/>
            </a:endParaRPr>
          </a:p>
          <a:p>
            <a:pPr indent="-177800" lvl="0" marL="177800" marR="0" rtl="0" algn="l">
              <a:lnSpc>
                <a:spcPct val="100000"/>
              </a:lnSpc>
              <a:spcBef>
                <a:spcPts val="900"/>
              </a:spcBef>
              <a:spcAft>
                <a:spcPts val="0"/>
              </a:spcAft>
              <a:buClr>
                <a:schemeClr val="dk1"/>
              </a:buClr>
              <a:buSzPts val="1800"/>
              <a:buChar char="•"/>
            </a:pPr>
            <a:r>
              <a:rPr lang="en-US" sz="1800">
                <a:solidFill>
                  <a:schemeClr val="dk1"/>
                </a:solidFill>
              </a:rPr>
              <a:t>4 Second handicap per row</a:t>
            </a:r>
            <a:endParaRPr sz="1800">
              <a:solidFill>
                <a:schemeClr val="dk1"/>
              </a:solidFill>
            </a:endParaRPr>
          </a:p>
        </p:txBody>
      </p:sp>
      <p:sp>
        <p:nvSpPr>
          <p:cNvPr id="895" name="Google Shape;895;p86"/>
          <p:cNvSpPr txBox="1"/>
          <p:nvPr/>
        </p:nvSpPr>
        <p:spPr>
          <a:xfrm>
            <a:off x="6934200" y="1257300"/>
            <a:ext cx="1638300" cy="2057400"/>
          </a:xfrm>
          <a:prstGeom prst="rect">
            <a:avLst/>
          </a:prstGeom>
          <a:noFill/>
          <a:ln cap="flat" cmpd="sng" w="9525">
            <a:solidFill>
              <a:schemeClr val="dk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Time Is From When First Aircraft Crosses Home Pylon On Lap 1 Until You Cross Home Pylon On Last Lap</a:t>
            </a:r>
            <a:endParaRPr b="0" i="0" sz="1400" u="none" cap="none" strike="noStrike">
              <a:solidFill>
                <a:srgbClr val="000000"/>
              </a:solidFill>
              <a:latin typeface="Arial"/>
              <a:ea typeface="Arial"/>
              <a:cs typeface="Arial"/>
              <a:sym typeface="Arial"/>
            </a:endParaRPr>
          </a:p>
        </p:txBody>
      </p:sp>
      <p:sp>
        <p:nvSpPr>
          <p:cNvPr id="896" name="Google Shape;896;p86"/>
          <p:cNvSpPr/>
          <p:nvPr/>
        </p:nvSpPr>
        <p:spPr>
          <a:xfrm>
            <a:off x="6299200" y="2260600"/>
            <a:ext cx="635000" cy="2489199"/>
          </a:xfrm>
          <a:custGeom>
            <a:rect b="b" l="l" r="r" t="t"/>
            <a:pathLst>
              <a:path extrusionOk="0" h="120000" w="120000">
                <a:moveTo>
                  <a:pt x="0" y="119999"/>
                </a:moveTo>
                <a:lnTo>
                  <a:pt x="48000" y="0"/>
                </a:lnTo>
                <a:lnTo>
                  <a:pt x="120000" y="0"/>
                </a:lnTo>
              </a:path>
            </a:pathLst>
          </a:custGeom>
          <a:noFill/>
          <a:ln cap="flat" cmpd="sng" w="9525">
            <a:solidFill>
              <a:schemeClr val="dk1"/>
            </a:solidFill>
            <a:prstDash val="solid"/>
            <a:round/>
            <a:headEnd len="lg" w="lg" type="triangl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97" name="Google Shape;897;p86"/>
          <p:cNvSpPr/>
          <p:nvPr/>
        </p:nvSpPr>
        <p:spPr>
          <a:xfrm>
            <a:off x="723900" y="6172200"/>
            <a:ext cx="214312" cy="203198"/>
          </a:xfrm>
          <a:prstGeom prst="pentagon">
            <a:avLst>
              <a:gd fmla="val 105146" name="hf"/>
              <a:gd fmla="val 110557" name="vf"/>
            </a:avLst>
          </a:prstGeom>
          <a:solidFill>
            <a:schemeClr val="accent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98" name="Google Shape;898;p86"/>
          <p:cNvSpPr txBox="1"/>
          <p:nvPr/>
        </p:nvSpPr>
        <p:spPr>
          <a:xfrm>
            <a:off x="698500" y="6159500"/>
            <a:ext cx="393700" cy="27463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Arial"/>
              <a:buNone/>
            </a:pPr>
            <a:r>
              <a:rPr b="0" i="0" lang="en-US" sz="1200" u="none" cap="none" strike="noStrike">
                <a:solidFill>
                  <a:schemeClr val="dk1"/>
                </a:solidFill>
                <a:latin typeface="Arial"/>
                <a:ea typeface="Arial"/>
                <a:cs typeface="Arial"/>
                <a:sym typeface="Arial"/>
              </a:rPr>
              <a:t>x</a:t>
            </a:r>
            <a:endParaRPr b="0" i="0" sz="1400" u="none" cap="none" strike="noStrike">
              <a:solidFill>
                <a:srgbClr val="000000"/>
              </a:solidFill>
              <a:latin typeface="Arial"/>
              <a:ea typeface="Arial"/>
              <a:cs typeface="Arial"/>
              <a:sym typeface="Arial"/>
            </a:endParaRPr>
          </a:p>
        </p:txBody>
      </p:sp>
      <p:sp>
        <p:nvSpPr>
          <p:cNvPr id="899" name="Google Shape;899;p86"/>
          <p:cNvSpPr txBox="1"/>
          <p:nvPr/>
        </p:nvSpPr>
        <p:spPr>
          <a:xfrm>
            <a:off x="977900" y="6159500"/>
            <a:ext cx="2235199" cy="27463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Arial"/>
              <a:buNone/>
            </a:pPr>
            <a:r>
              <a:rPr b="0" i="0" lang="en-US" sz="1200" u="none" cap="none" strike="noStrike">
                <a:solidFill>
                  <a:schemeClr val="dk1"/>
                </a:solidFill>
                <a:latin typeface="Arial"/>
                <a:ea typeface="Arial"/>
                <a:cs typeface="Arial"/>
                <a:sym typeface="Arial"/>
              </a:rPr>
              <a:t>Race Aircraft</a:t>
            </a:r>
            <a:endParaRPr b="0" i="0" sz="1400" u="none" cap="none" strike="noStrike">
              <a:solidFill>
                <a:srgbClr val="000000"/>
              </a:solidFill>
              <a:latin typeface="Arial"/>
              <a:ea typeface="Arial"/>
              <a:cs typeface="Arial"/>
              <a:sym typeface="Arial"/>
            </a:endParaRPr>
          </a:p>
        </p:txBody>
      </p:sp>
      <p:sp>
        <p:nvSpPr>
          <p:cNvPr id="900" name="Google Shape;900;p86"/>
          <p:cNvSpPr/>
          <p:nvPr/>
        </p:nvSpPr>
        <p:spPr>
          <a:xfrm>
            <a:off x="558800" y="6070600"/>
            <a:ext cx="1574800" cy="393700"/>
          </a:xfrm>
          <a:prstGeom prst="rect">
            <a:avLst/>
          </a:prstGeom>
          <a:no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01" name="Google Shape;901;p86"/>
          <p:cNvSpPr/>
          <p:nvPr/>
        </p:nvSpPr>
        <p:spPr>
          <a:xfrm>
            <a:off x="4305300" y="3389312"/>
            <a:ext cx="3835400" cy="1978025"/>
          </a:xfrm>
          <a:custGeom>
            <a:rect b="b" l="l" r="r" t="t"/>
            <a:pathLst>
              <a:path extrusionOk="0" h="120000" w="120000">
                <a:moveTo>
                  <a:pt x="0" y="112584"/>
                </a:moveTo>
                <a:cubicBezTo>
                  <a:pt x="16043" y="112487"/>
                  <a:pt x="76440" y="120000"/>
                  <a:pt x="96158" y="111813"/>
                </a:cubicBezTo>
                <a:cubicBezTo>
                  <a:pt x="115877" y="103627"/>
                  <a:pt x="116821" y="78780"/>
                  <a:pt x="118410" y="63274"/>
                </a:cubicBezTo>
                <a:cubicBezTo>
                  <a:pt x="120000" y="47768"/>
                  <a:pt x="111009" y="27833"/>
                  <a:pt x="105695" y="18587"/>
                </a:cubicBezTo>
                <a:cubicBezTo>
                  <a:pt x="100380" y="9341"/>
                  <a:pt x="93178" y="10112"/>
                  <a:pt x="86622" y="7800"/>
                </a:cubicBezTo>
                <a:cubicBezTo>
                  <a:pt x="80066" y="5489"/>
                  <a:pt x="75099" y="5778"/>
                  <a:pt x="66357" y="4719"/>
                </a:cubicBezTo>
                <a:cubicBezTo>
                  <a:pt x="57615" y="3659"/>
                  <a:pt x="42963" y="0"/>
                  <a:pt x="34172" y="1637"/>
                </a:cubicBezTo>
                <a:cubicBezTo>
                  <a:pt x="25380" y="3274"/>
                  <a:pt x="18129" y="8475"/>
                  <a:pt x="13509" y="14735"/>
                </a:cubicBezTo>
                <a:cubicBezTo>
                  <a:pt x="8890" y="20995"/>
                  <a:pt x="7549" y="28699"/>
                  <a:pt x="6357" y="39390"/>
                </a:cubicBezTo>
                <a:cubicBezTo>
                  <a:pt x="5165" y="50080"/>
                  <a:pt x="5165" y="68378"/>
                  <a:pt x="6357" y="78683"/>
                </a:cubicBezTo>
                <a:cubicBezTo>
                  <a:pt x="7549" y="88988"/>
                  <a:pt x="9486" y="96693"/>
                  <a:pt x="13509" y="101027"/>
                </a:cubicBezTo>
                <a:cubicBezTo>
                  <a:pt x="17533" y="105361"/>
                  <a:pt x="25182" y="104109"/>
                  <a:pt x="30596" y="104879"/>
                </a:cubicBezTo>
                <a:cubicBezTo>
                  <a:pt x="36009" y="105650"/>
                  <a:pt x="40529" y="105168"/>
                  <a:pt x="46092" y="105650"/>
                </a:cubicBezTo>
                <a:cubicBezTo>
                  <a:pt x="51655" y="106131"/>
                  <a:pt x="58609" y="107576"/>
                  <a:pt x="63973" y="107961"/>
                </a:cubicBezTo>
                <a:cubicBezTo>
                  <a:pt x="69337" y="108346"/>
                  <a:pt x="73807" y="108154"/>
                  <a:pt x="78278" y="107961"/>
                </a:cubicBezTo>
              </a:path>
            </a:pathLst>
          </a:custGeom>
          <a:noFill/>
          <a:ln cap="flat" cmpd="sng" w="19050">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902" name="Google Shape;902;p86"/>
          <p:cNvGrpSpPr/>
          <p:nvPr/>
        </p:nvGrpSpPr>
        <p:grpSpPr>
          <a:xfrm>
            <a:off x="5118099" y="5016500"/>
            <a:ext cx="393698" cy="274638"/>
            <a:chOff x="1247" y="3014"/>
            <a:chExt cx="246" cy="173"/>
          </a:xfrm>
        </p:grpSpPr>
        <p:sp>
          <p:nvSpPr>
            <p:cNvPr id="903" name="Google Shape;903;p86"/>
            <p:cNvSpPr/>
            <p:nvPr/>
          </p:nvSpPr>
          <p:spPr>
            <a:xfrm>
              <a:off x="1264" y="3022"/>
              <a:ext cx="135" cy="126"/>
            </a:xfrm>
            <a:prstGeom prst="pentagon">
              <a:avLst>
                <a:gd fmla="val 105146" name="hf"/>
                <a:gd fmla="val 110557" name="vf"/>
              </a:avLst>
            </a:prstGeom>
            <a:solidFill>
              <a:schemeClr val="accent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04" name="Google Shape;904;p86"/>
            <p:cNvSpPr txBox="1"/>
            <p:nvPr/>
          </p:nvSpPr>
          <p:spPr>
            <a:xfrm>
              <a:off x="1247" y="3014"/>
              <a:ext cx="246" cy="1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Arial"/>
                <a:buNone/>
              </a:pPr>
              <a:r>
                <a:rPr b="0" i="0" lang="en-US" sz="1200" u="none" cap="none" strike="noStrike">
                  <a:solidFill>
                    <a:schemeClr val="dk1"/>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grpSp>
      <p:grpSp>
        <p:nvGrpSpPr>
          <p:cNvPr id="905" name="Google Shape;905;p86"/>
          <p:cNvGrpSpPr/>
          <p:nvPr/>
        </p:nvGrpSpPr>
        <p:grpSpPr>
          <a:xfrm>
            <a:off x="4381498" y="4559299"/>
            <a:ext cx="393698" cy="274638"/>
            <a:chOff x="1406" y="3375"/>
            <a:chExt cx="246" cy="173"/>
          </a:xfrm>
        </p:grpSpPr>
        <p:sp>
          <p:nvSpPr>
            <p:cNvPr id="906" name="Google Shape;906;p86"/>
            <p:cNvSpPr/>
            <p:nvPr/>
          </p:nvSpPr>
          <p:spPr>
            <a:xfrm>
              <a:off x="1422" y="3384"/>
              <a:ext cx="135" cy="126"/>
            </a:xfrm>
            <a:prstGeom prst="pentagon">
              <a:avLst>
                <a:gd fmla="val 105146" name="hf"/>
                <a:gd fmla="val 110557" name="vf"/>
              </a:avLst>
            </a:prstGeom>
            <a:solidFill>
              <a:schemeClr val="accent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07" name="Google Shape;907;p86"/>
            <p:cNvSpPr txBox="1"/>
            <p:nvPr/>
          </p:nvSpPr>
          <p:spPr>
            <a:xfrm>
              <a:off x="1406" y="3375"/>
              <a:ext cx="246" cy="1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Arial"/>
                <a:buNone/>
              </a:pPr>
              <a:r>
                <a:rPr b="0" i="0" lang="en-US" sz="1200" u="none" cap="none" strike="noStrike">
                  <a:solidFill>
                    <a:schemeClr val="dk1"/>
                  </a:solidFill>
                  <a:latin typeface="Arial"/>
                  <a:ea typeface="Arial"/>
                  <a:cs typeface="Arial"/>
                  <a:sym typeface="Arial"/>
                </a:rPr>
                <a:t>5</a:t>
              </a:r>
              <a:endParaRPr b="0" i="0" sz="1400" u="none" cap="none" strike="noStrike">
                <a:solidFill>
                  <a:srgbClr val="000000"/>
                </a:solidFill>
                <a:latin typeface="Arial"/>
                <a:ea typeface="Arial"/>
                <a:cs typeface="Arial"/>
                <a:sym typeface="Arial"/>
              </a:endParaRPr>
            </a:p>
          </p:txBody>
        </p:sp>
      </p:grpSp>
      <p:grpSp>
        <p:nvGrpSpPr>
          <p:cNvPr id="908" name="Google Shape;908;p86"/>
          <p:cNvGrpSpPr/>
          <p:nvPr/>
        </p:nvGrpSpPr>
        <p:grpSpPr>
          <a:xfrm>
            <a:off x="4610099" y="3530600"/>
            <a:ext cx="393698" cy="274638"/>
            <a:chOff x="1392" y="3663"/>
            <a:chExt cx="246" cy="173"/>
          </a:xfrm>
        </p:grpSpPr>
        <p:sp>
          <p:nvSpPr>
            <p:cNvPr id="909" name="Google Shape;909;p86"/>
            <p:cNvSpPr/>
            <p:nvPr/>
          </p:nvSpPr>
          <p:spPr>
            <a:xfrm>
              <a:off x="1406" y="3672"/>
              <a:ext cx="135" cy="126"/>
            </a:xfrm>
            <a:prstGeom prst="pentagon">
              <a:avLst>
                <a:gd fmla="val 105146" name="hf"/>
                <a:gd fmla="val 110557" name="vf"/>
              </a:avLst>
            </a:prstGeom>
            <a:solidFill>
              <a:schemeClr val="accent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10" name="Google Shape;910;p86"/>
            <p:cNvSpPr txBox="1"/>
            <p:nvPr/>
          </p:nvSpPr>
          <p:spPr>
            <a:xfrm>
              <a:off x="1392" y="3663"/>
              <a:ext cx="246" cy="1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Arial"/>
                <a:buNone/>
              </a:pPr>
              <a:r>
                <a:rPr b="0" i="0" lang="en-US" sz="1200" u="none" cap="none" strike="noStrike">
                  <a:solidFill>
                    <a:schemeClr val="dk1"/>
                  </a:solidFill>
                  <a:latin typeface="Arial"/>
                  <a:ea typeface="Arial"/>
                  <a:cs typeface="Arial"/>
                  <a:sym typeface="Arial"/>
                </a:rPr>
                <a:t>7</a:t>
              </a:r>
              <a:endParaRPr b="0" i="0" sz="1400" u="none" cap="none" strike="noStrike">
                <a:solidFill>
                  <a:srgbClr val="000000"/>
                </a:solidFill>
                <a:latin typeface="Arial"/>
                <a:ea typeface="Arial"/>
                <a:cs typeface="Arial"/>
                <a:sym typeface="Arial"/>
              </a:endParaRPr>
            </a:p>
          </p:txBody>
        </p:sp>
      </p:grpSp>
      <p:grpSp>
        <p:nvGrpSpPr>
          <p:cNvPr id="911" name="Google Shape;911;p86"/>
          <p:cNvGrpSpPr/>
          <p:nvPr/>
        </p:nvGrpSpPr>
        <p:grpSpPr>
          <a:xfrm>
            <a:off x="5600699" y="5041900"/>
            <a:ext cx="393698" cy="274638"/>
            <a:chOff x="839" y="2968"/>
            <a:chExt cx="246" cy="173"/>
          </a:xfrm>
        </p:grpSpPr>
        <p:sp>
          <p:nvSpPr>
            <p:cNvPr id="912" name="Google Shape;912;p86"/>
            <p:cNvSpPr/>
            <p:nvPr/>
          </p:nvSpPr>
          <p:spPr>
            <a:xfrm>
              <a:off x="856" y="2976"/>
              <a:ext cx="135" cy="126"/>
            </a:xfrm>
            <a:prstGeom prst="pentagon">
              <a:avLst>
                <a:gd fmla="val 105146" name="hf"/>
                <a:gd fmla="val 110557" name="vf"/>
              </a:avLst>
            </a:prstGeom>
            <a:solidFill>
              <a:schemeClr val="accent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13" name="Google Shape;913;p86"/>
            <p:cNvSpPr txBox="1"/>
            <p:nvPr/>
          </p:nvSpPr>
          <p:spPr>
            <a:xfrm>
              <a:off x="839" y="2968"/>
              <a:ext cx="246" cy="1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Arial"/>
                <a:buNone/>
              </a:pPr>
              <a:r>
                <a:rPr b="0" i="0" lang="en-US" sz="1200" u="none" cap="none" strike="noStrike">
                  <a:solidFill>
                    <a:schemeClr val="dk1"/>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grpSp>
      <p:grpSp>
        <p:nvGrpSpPr>
          <p:cNvPr id="914" name="Google Shape;914;p86"/>
          <p:cNvGrpSpPr/>
          <p:nvPr/>
        </p:nvGrpSpPr>
        <p:grpSpPr>
          <a:xfrm>
            <a:off x="4572000" y="4927600"/>
            <a:ext cx="393698" cy="274638"/>
            <a:chOff x="960" y="3336"/>
            <a:chExt cx="246" cy="173"/>
          </a:xfrm>
        </p:grpSpPr>
        <p:sp>
          <p:nvSpPr>
            <p:cNvPr id="915" name="Google Shape;915;p86"/>
            <p:cNvSpPr/>
            <p:nvPr/>
          </p:nvSpPr>
          <p:spPr>
            <a:xfrm>
              <a:off x="976" y="3343"/>
              <a:ext cx="135" cy="126"/>
            </a:xfrm>
            <a:prstGeom prst="pentagon">
              <a:avLst>
                <a:gd fmla="val 105146" name="hf"/>
                <a:gd fmla="val 110557" name="vf"/>
              </a:avLst>
            </a:prstGeom>
            <a:solidFill>
              <a:schemeClr val="accent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16" name="Google Shape;916;p86"/>
            <p:cNvSpPr txBox="1"/>
            <p:nvPr/>
          </p:nvSpPr>
          <p:spPr>
            <a:xfrm>
              <a:off x="960" y="3336"/>
              <a:ext cx="246" cy="1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Arial"/>
                <a:buNone/>
              </a:pPr>
              <a:r>
                <a:rPr b="0" i="0" lang="en-US" sz="1200" u="none" cap="none" strike="noStrike">
                  <a:solidFill>
                    <a:schemeClr val="dk1"/>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p:txBody>
        </p:sp>
      </p:grpSp>
      <p:grpSp>
        <p:nvGrpSpPr>
          <p:cNvPr id="917" name="Google Shape;917;p86"/>
          <p:cNvGrpSpPr/>
          <p:nvPr/>
        </p:nvGrpSpPr>
        <p:grpSpPr>
          <a:xfrm>
            <a:off x="5257800" y="3302000"/>
            <a:ext cx="393698" cy="274638"/>
            <a:chOff x="1176" y="3872"/>
            <a:chExt cx="246" cy="173"/>
          </a:xfrm>
        </p:grpSpPr>
        <p:sp>
          <p:nvSpPr>
            <p:cNvPr id="918" name="Google Shape;918;p86"/>
            <p:cNvSpPr/>
            <p:nvPr/>
          </p:nvSpPr>
          <p:spPr>
            <a:xfrm>
              <a:off x="1192" y="3879"/>
              <a:ext cx="135" cy="126"/>
            </a:xfrm>
            <a:prstGeom prst="pentagon">
              <a:avLst>
                <a:gd fmla="val 105146" name="hf"/>
                <a:gd fmla="val 110557" name="vf"/>
              </a:avLst>
            </a:prstGeom>
            <a:solidFill>
              <a:schemeClr val="accent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19" name="Google Shape;919;p86"/>
            <p:cNvSpPr txBox="1"/>
            <p:nvPr/>
          </p:nvSpPr>
          <p:spPr>
            <a:xfrm>
              <a:off x="1176" y="3872"/>
              <a:ext cx="246" cy="1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Arial"/>
                <a:buNone/>
              </a:pPr>
              <a:r>
                <a:rPr b="0" i="0" lang="en-US" sz="1200" u="none" cap="none" strike="noStrike">
                  <a:solidFill>
                    <a:schemeClr val="dk1"/>
                  </a:solidFill>
                  <a:latin typeface="Arial"/>
                  <a:ea typeface="Arial"/>
                  <a:cs typeface="Arial"/>
                  <a:sym typeface="Arial"/>
                </a:rPr>
                <a:t>8</a:t>
              </a:r>
              <a:endParaRPr b="0" i="0" sz="1400" u="none" cap="none" strike="noStrike">
                <a:solidFill>
                  <a:srgbClr val="000000"/>
                </a:solidFill>
                <a:latin typeface="Arial"/>
                <a:ea typeface="Arial"/>
                <a:cs typeface="Arial"/>
                <a:sym typeface="Arial"/>
              </a:endParaRPr>
            </a:p>
          </p:txBody>
        </p:sp>
      </p:grpSp>
      <p:grpSp>
        <p:nvGrpSpPr>
          <p:cNvPr id="920" name="Google Shape;920;p86"/>
          <p:cNvGrpSpPr/>
          <p:nvPr/>
        </p:nvGrpSpPr>
        <p:grpSpPr>
          <a:xfrm>
            <a:off x="6159499" y="5054600"/>
            <a:ext cx="393698" cy="274638"/>
            <a:chOff x="326" y="3520"/>
            <a:chExt cx="246" cy="173"/>
          </a:xfrm>
        </p:grpSpPr>
        <p:sp>
          <p:nvSpPr>
            <p:cNvPr id="921" name="Google Shape;921;p86"/>
            <p:cNvSpPr/>
            <p:nvPr/>
          </p:nvSpPr>
          <p:spPr>
            <a:xfrm>
              <a:off x="344" y="3527"/>
              <a:ext cx="135" cy="126"/>
            </a:xfrm>
            <a:prstGeom prst="pentagon">
              <a:avLst>
                <a:gd fmla="val 105146" name="hf"/>
                <a:gd fmla="val 110557" name="vf"/>
              </a:avLst>
            </a:prstGeom>
            <a:solidFill>
              <a:schemeClr val="accent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22" name="Google Shape;922;p86"/>
            <p:cNvSpPr txBox="1"/>
            <p:nvPr/>
          </p:nvSpPr>
          <p:spPr>
            <a:xfrm>
              <a:off x="326" y="3520"/>
              <a:ext cx="246" cy="1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Arial"/>
                <a:buNone/>
              </a:pPr>
              <a:r>
                <a:rPr b="0" i="0" lang="en-US" sz="1200" u="none" cap="none" strike="noStrike">
                  <a:solidFill>
                    <a:schemeClr val="dk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grpSp>
      <p:grpSp>
        <p:nvGrpSpPr>
          <p:cNvPr id="923" name="Google Shape;923;p86"/>
          <p:cNvGrpSpPr/>
          <p:nvPr/>
        </p:nvGrpSpPr>
        <p:grpSpPr>
          <a:xfrm>
            <a:off x="4381498" y="3924300"/>
            <a:ext cx="393698" cy="274638"/>
            <a:chOff x="751" y="3631"/>
            <a:chExt cx="246" cy="173"/>
          </a:xfrm>
        </p:grpSpPr>
        <p:sp>
          <p:nvSpPr>
            <p:cNvPr id="924" name="Google Shape;924;p86"/>
            <p:cNvSpPr/>
            <p:nvPr/>
          </p:nvSpPr>
          <p:spPr>
            <a:xfrm>
              <a:off x="767" y="3640"/>
              <a:ext cx="135" cy="126"/>
            </a:xfrm>
            <a:prstGeom prst="pentagon">
              <a:avLst>
                <a:gd fmla="val 105146" name="hf"/>
                <a:gd fmla="val 110557" name="vf"/>
              </a:avLst>
            </a:prstGeom>
            <a:solidFill>
              <a:schemeClr val="accent1"/>
            </a:solidFill>
            <a:ln cap="flat" cmpd="sng" w="9525">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25" name="Google Shape;925;p86"/>
            <p:cNvSpPr txBox="1"/>
            <p:nvPr/>
          </p:nvSpPr>
          <p:spPr>
            <a:xfrm>
              <a:off x="751" y="3631"/>
              <a:ext cx="246" cy="1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Arial"/>
                <a:buNone/>
              </a:pPr>
              <a:r>
                <a:rPr b="0" i="0" lang="en-US" sz="1200" u="none" cap="none" strike="noStrike">
                  <a:solidFill>
                    <a:schemeClr val="dk1"/>
                  </a:solidFill>
                  <a:latin typeface="Arial"/>
                  <a:ea typeface="Arial"/>
                  <a:cs typeface="Arial"/>
                  <a:sym typeface="Arial"/>
                </a:rPr>
                <a:t>6</a:t>
              </a:r>
              <a:endParaRPr b="0" i="0" sz="1400" u="none" cap="none" strike="noStrike">
                <a:solidFill>
                  <a:srgbClr val="000000"/>
                </a:solidFill>
                <a:latin typeface="Arial"/>
                <a:ea typeface="Arial"/>
                <a:cs typeface="Arial"/>
                <a:sym typeface="Arial"/>
              </a:endParaRPr>
            </a:p>
          </p:txBody>
        </p:sp>
      </p:grpSp>
      <p:sp>
        <p:nvSpPr>
          <p:cNvPr id="926" name="Google Shape;926;p86"/>
          <p:cNvSpPr/>
          <p:nvPr/>
        </p:nvSpPr>
        <p:spPr>
          <a:xfrm>
            <a:off x="4737100" y="1600200"/>
            <a:ext cx="520700" cy="1930399"/>
          </a:xfrm>
          <a:custGeom>
            <a:rect b="b" l="l" r="r" t="t"/>
            <a:pathLst>
              <a:path extrusionOk="0" h="120000" w="120000">
                <a:moveTo>
                  <a:pt x="0" y="120000"/>
                </a:moveTo>
                <a:lnTo>
                  <a:pt x="46829" y="789"/>
                </a:lnTo>
                <a:lnTo>
                  <a:pt x="120000" y="0"/>
                </a:lnTo>
              </a:path>
            </a:pathLst>
          </a:custGeom>
          <a:noFill/>
          <a:ln cap="flat" cmpd="sng" w="9525">
            <a:solidFill>
              <a:schemeClr val="dk1"/>
            </a:solidFill>
            <a:prstDash val="solid"/>
            <a:round/>
            <a:headEnd len="lg" w="lg" type="triangl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27" name="Google Shape;927;p86"/>
          <p:cNvSpPr txBox="1"/>
          <p:nvPr/>
        </p:nvSpPr>
        <p:spPr>
          <a:xfrm>
            <a:off x="5029200" y="1193800"/>
            <a:ext cx="1765299" cy="835025"/>
          </a:xfrm>
          <a:prstGeom prst="rect">
            <a:avLst/>
          </a:prstGeom>
          <a:solidFill>
            <a:schemeClr val="lt1"/>
          </a:solidFill>
          <a:ln cap="flat" cmpd="sng" w="9525">
            <a:solidFill>
              <a:schemeClr val="dk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You Could be Here When Race Timing Begins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88"/>
          <p:cNvSpPr txBox="1"/>
          <p:nvPr/>
        </p:nvSpPr>
        <p:spPr>
          <a:xfrm>
            <a:off x="1836738" y="449262"/>
            <a:ext cx="7078662" cy="5191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700"/>
              <a:buFont typeface="Arial"/>
              <a:buNone/>
            </a:pPr>
            <a:r>
              <a:rPr b="0" i="0" lang="en-US" sz="2800" u="sng" cap="none" strike="noStrike">
                <a:solidFill>
                  <a:schemeClr val="dk1"/>
                </a:solidFill>
                <a:latin typeface="Arial"/>
                <a:ea typeface="Arial"/>
                <a:cs typeface="Arial"/>
                <a:sym typeface="Arial"/>
              </a:rPr>
              <a:t>Race Speed Adjusted for Pylon Cuts</a:t>
            </a:r>
            <a:endParaRPr b="0" i="0" sz="1400" u="none" cap="none" strike="noStrike">
              <a:solidFill>
                <a:srgbClr val="000000"/>
              </a:solidFill>
              <a:latin typeface="Arial"/>
              <a:ea typeface="Arial"/>
              <a:cs typeface="Arial"/>
              <a:sym typeface="Arial"/>
            </a:endParaRPr>
          </a:p>
        </p:txBody>
      </p:sp>
      <p:pic>
        <p:nvPicPr>
          <p:cNvPr id="933" name="Google Shape;933;p88"/>
          <p:cNvPicPr preferRelativeResize="0"/>
          <p:nvPr>
            <p:ph idx="2" type="body"/>
          </p:nvPr>
        </p:nvPicPr>
        <p:blipFill rotWithShape="1">
          <a:blip r:embed="rId3">
            <a:alphaModFix/>
          </a:blip>
          <a:srcRect b="0" l="0" r="0" t="0"/>
          <a:stretch/>
        </p:blipFill>
        <p:spPr>
          <a:xfrm>
            <a:off x="819150" y="3025775"/>
            <a:ext cx="2857499" cy="3324225"/>
          </a:xfrm>
          <a:prstGeom prst="rect">
            <a:avLst/>
          </a:prstGeom>
          <a:noFill/>
          <a:ln>
            <a:noFill/>
          </a:ln>
        </p:spPr>
      </p:pic>
      <p:sp>
        <p:nvSpPr>
          <p:cNvPr id="934" name="Google Shape;934;p88"/>
          <p:cNvSpPr/>
          <p:nvPr/>
        </p:nvSpPr>
        <p:spPr>
          <a:xfrm>
            <a:off x="1485900" y="2870200"/>
            <a:ext cx="863598" cy="457200"/>
          </a:xfrm>
          <a:prstGeom prst="wedgeRoundRectCallout">
            <a:avLst>
              <a:gd fmla="val -43014" name="adj1"/>
              <a:gd fmla="val 79861" name="adj2"/>
              <a:gd fmla="val 16667" name="adj3"/>
            </a:avLst>
          </a:prstGeom>
          <a:solidFill>
            <a:schemeClr val="lt1"/>
          </a:solidFill>
          <a:ln cap="flat" cmpd="sng" w="9525">
            <a:solidFill>
              <a:schemeClr val="dk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Cut!</a:t>
            </a:r>
            <a:endParaRPr b="0" i="0" sz="1400" u="none" cap="none" strike="noStrike">
              <a:solidFill>
                <a:srgbClr val="000000"/>
              </a:solidFill>
              <a:latin typeface="Arial"/>
              <a:ea typeface="Arial"/>
              <a:cs typeface="Arial"/>
              <a:sym typeface="Arial"/>
            </a:endParaRPr>
          </a:p>
        </p:txBody>
      </p:sp>
      <p:sp>
        <p:nvSpPr>
          <p:cNvPr id="935" name="Google Shape;935;p88"/>
          <p:cNvSpPr/>
          <p:nvPr/>
        </p:nvSpPr>
        <p:spPr>
          <a:xfrm>
            <a:off x="2832100" y="2819400"/>
            <a:ext cx="863598" cy="406399"/>
          </a:xfrm>
          <a:prstGeom prst="wedgeRoundRectCallout">
            <a:avLst>
              <a:gd fmla="val -65074" name="adj1"/>
              <a:gd fmla="val 127343" name="adj2"/>
              <a:gd fmla="val 16667" name="adj3"/>
            </a:avLst>
          </a:prstGeom>
          <a:solidFill>
            <a:schemeClr val="lt1"/>
          </a:solidFill>
          <a:ln cap="flat" cmpd="sng" w="9525">
            <a:solidFill>
              <a:schemeClr val="dk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43!</a:t>
            </a:r>
            <a:endParaRPr b="0" i="0" sz="1400" u="none" cap="none" strike="noStrike">
              <a:solidFill>
                <a:srgbClr val="000000"/>
              </a:solidFill>
              <a:latin typeface="Arial"/>
              <a:ea typeface="Arial"/>
              <a:cs typeface="Arial"/>
              <a:sym typeface="Arial"/>
            </a:endParaRPr>
          </a:p>
        </p:txBody>
      </p:sp>
      <p:sp>
        <p:nvSpPr>
          <p:cNvPr id="936" name="Google Shape;936;p88"/>
          <p:cNvSpPr txBox="1"/>
          <p:nvPr/>
        </p:nvSpPr>
        <p:spPr>
          <a:xfrm>
            <a:off x="3848100" y="1612900"/>
            <a:ext cx="4559300" cy="4356099"/>
          </a:xfrm>
          <a:prstGeom prst="rect">
            <a:avLst/>
          </a:prstGeom>
          <a:solidFill>
            <a:schemeClr val="lt1"/>
          </a:solidFill>
          <a:ln>
            <a:noFill/>
          </a:ln>
        </p:spPr>
        <p:txBody>
          <a:bodyPr anchorCtr="0" anchor="t" bIns="45700" lIns="91425" spcFirstLastPara="1" rIns="91425" wrap="square" tIns="45700">
            <a:noAutofit/>
          </a:bodyPr>
          <a:lstStyle/>
          <a:p>
            <a:pPr indent="-177800" lvl="0" marL="1778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2 Seconds per Race Lap added to Time</a:t>
            </a:r>
            <a:endParaRPr b="0" i="0" sz="1400" u="none" cap="none" strike="noStrike">
              <a:solidFill>
                <a:srgbClr val="000000"/>
              </a:solidFill>
              <a:latin typeface="Arial"/>
              <a:ea typeface="Arial"/>
              <a:cs typeface="Arial"/>
              <a:sym typeface="Arial"/>
            </a:endParaRPr>
          </a:p>
          <a:p>
            <a:pPr indent="-177800" lvl="0" marL="177800" marR="0" rtl="0" algn="l">
              <a:lnSpc>
                <a:spcPct val="10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Example:</a:t>
            </a:r>
            <a:endParaRPr b="0" i="0" sz="1400" u="none" cap="none" strike="noStrike">
              <a:solidFill>
                <a:srgbClr val="000000"/>
              </a:solidFill>
              <a:latin typeface="Arial"/>
              <a:ea typeface="Arial"/>
              <a:cs typeface="Arial"/>
              <a:sym typeface="Arial"/>
            </a:endParaRPr>
          </a:p>
          <a:p>
            <a:pPr indent="-177800" lvl="0" marL="177800" marR="0" rtl="0" algn="l">
              <a:lnSpc>
                <a:spcPct val="100000"/>
              </a:lnSpc>
              <a:spcBef>
                <a:spcPts val="900"/>
              </a:spcBef>
              <a:spcAft>
                <a:spcPts val="0"/>
              </a:spcAft>
              <a:buClr>
                <a:schemeClr val="dk1"/>
              </a:buClr>
              <a:buSzPts val="450"/>
              <a:buFont typeface="Arial"/>
              <a:buNone/>
            </a:pPr>
            <a:r>
              <a:rPr b="0" i="0" lang="en-US" sz="1800" u="none" cap="none" strike="noStrike">
                <a:solidFill>
                  <a:schemeClr val="dk1"/>
                </a:solidFill>
                <a:latin typeface="Arial"/>
                <a:ea typeface="Arial"/>
                <a:cs typeface="Arial"/>
                <a:sym typeface="Arial"/>
              </a:rPr>
              <a:t>	Baseline Race Time = </a:t>
            </a:r>
            <a:r>
              <a:rPr lang="en-US" sz="1800">
                <a:solidFill>
                  <a:schemeClr val="dk1"/>
                </a:solidFill>
              </a:rPr>
              <a:t>5</a:t>
            </a:r>
            <a:r>
              <a:rPr b="0" i="0" lang="en-US" sz="1800" u="none" cap="none" strike="noStrike">
                <a:solidFill>
                  <a:schemeClr val="dk1"/>
                </a:solidFill>
                <a:latin typeface="Arial"/>
                <a:ea typeface="Arial"/>
                <a:cs typeface="Arial"/>
                <a:sym typeface="Arial"/>
              </a:rPr>
              <a:t> min </a:t>
            </a:r>
            <a:r>
              <a:rPr lang="en-US" sz="1800">
                <a:solidFill>
                  <a:schemeClr val="dk1"/>
                </a:solidFill>
              </a:rPr>
              <a:t>55</a:t>
            </a:r>
            <a:r>
              <a:rPr b="0" i="0" lang="en-US" sz="1800" u="none" cap="none" strike="noStrike">
                <a:solidFill>
                  <a:schemeClr val="dk1"/>
                </a:solidFill>
                <a:latin typeface="Arial"/>
                <a:ea typeface="Arial"/>
                <a:cs typeface="Arial"/>
                <a:sym typeface="Arial"/>
              </a:rPr>
              <a:t> secs</a:t>
            </a:r>
            <a:endParaRPr b="0" i="0" sz="1400" u="none" cap="none" strike="noStrike">
              <a:solidFill>
                <a:srgbClr val="000000"/>
              </a:solidFill>
              <a:latin typeface="Arial"/>
              <a:ea typeface="Arial"/>
              <a:cs typeface="Arial"/>
              <a:sym typeface="Arial"/>
            </a:endParaRPr>
          </a:p>
          <a:p>
            <a:pPr indent="-177800" lvl="0" marL="177800" marR="0" rtl="0" algn="l">
              <a:lnSpc>
                <a:spcPct val="100000"/>
              </a:lnSpc>
              <a:spcBef>
                <a:spcPts val="900"/>
              </a:spcBef>
              <a:spcAft>
                <a:spcPts val="0"/>
              </a:spcAft>
              <a:buClr>
                <a:schemeClr val="dk1"/>
              </a:buClr>
              <a:buSzPts val="450"/>
              <a:buFont typeface="Arial"/>
              <a:buNone/>
            </a:pPr>
            <a:r>
              <a:rPr b="0" i="0" lang="en-US" sz="1800" u="none" cap="none" strike="noStrike">
                <a:solidFill>
                  <a:schemeClr val="dk1"/>
                </a:solidFill>
                <a:latin typeface="Arial"/>
                <a:ea typeface="Arial"/>
                <a:cs typeface="Arial"/>
                <a:sym typeface="Arial"/>
              </a:rPr>
              <a:t>	Race Distance = </a:t>
            </a:r>
            <a:r>
              <a:rPr lang="en-US" sz="1800">
                <a:solidFill>
                  <a:schemeClr val="dk1"/>
                </a:solidFill>
              </a:rPr>
              <a:t>19.125</a:t>
            </a:r>
            <a:r>
              <a:rPr b="0" i="0" lang="en-US" sz="1800" u="none" cap="none" strike="noStrike">
                <a:solidFill>
                  <a:schemeClr val="dk1"/>
                </a:solidFill>
                <a:latin typeface="Arial"/>
                <a:ea typeface="Arial"/>
                <a:cs typeface="Arial"/>
                <a:sym typeface="Arial"/>
              </a:rPr>
              <a:t> miles (</a:t>
            </a:r>
            <a:r>
              <a:rPr lang="en-US" sz="1800">
                <a:solidFill>
                  <a:schemeClr val="dk1"/>
                </a:solidFill>
              </a:rPr>
              <a:t>6</a:t>
            </a:r>
            <a:r>
              <a:rPr b="0" i="0" lang="en-US" sz="1800" u="none" cap="none" strike="noStrike">
                <a:solidFill>
                  <a:schemeClr val="dk1"/>
                </a:solidFill>
                <a:latin typeface="Arial"/>
                <a:ea typeface="Arial"/>
                <a:cs typeface="Arial"/>
                <a:sym typeface="Arial"/>
              </a:rPr>
              <a:t> laps)</a:t>
            </a:r>
            <a:endParaRPr b="0" i="0" sz="1400" u="none" cap="none" strike="noStrike">
              <a:solidFill>
                <a:srgbClr val="000000"/>
              </a:solidFill>
              <a:latin typeface="Arial"/>
              <a:ea typeface="Arial"/>
              <a:cs typeface="Arial"/>
              <a:sym typeface="Arial"/>
            </a:endParaRPr>
          </a:p>
          <a:p>
            <a:pPr indent="-177800" lvl="0" marL="177800" marR="0" rtl="0" algn="l">
              <a:lnSpc>
                <a:spcPct val="100000"/>
              </a:lnSpc>
              <a:spcBef>
                <a:spcPts val="900"/>
              </a:spcBef>
              <a:spcAft>
                <a:spcPts val="0"/>
              </a:spcAft>
              <a:buClr>
                <a:schemeClr val="dk1"/>
              </a:buClr>
              <a:buSzPts val="450"/>
              <a:buFont typeface="Arial"/>
              <a:buNone/>
            </a:pPr>
            <a:r>
              <a:rPr b="0" i="0" lang="en-US" sz="1800" u="none" cap="none" strike="noStrike">
                <a:solidFill>
                  <a:schemeClr val="dk1"/>
                </a:solidFill>
                <a:latin typeface="Arial"/>
                <a:ea typeface="Arial"/>
                <a:cs typeface="Arial"/>
                <a:sym typeface="Arial"/>
              </a:rPr>
              <a:t>	Baseline Speed = </a:t>
            </a:r>
            <a:r>
              <a:rPr lang="en-US" sz="1800">
                <a:solidFill>
                  <a:schemeClr val="dk1"/>
                </a:solidFill>
              </a:rPr>
              <a:t>193.944</a:t>
            </a:r>
            <a:r>
              <a:rPr b="0" i="0" lang="en-US"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177800" lvl="0" marL="177800" marR="0" rtl="0" algn="l">
              <a:lnSpc>
                <a:spcPct val="100000"/>
              </a:lnSpc>
              <a:spcBef>
                <a:spcPts val="900"/>
              </a:spcBef>
              <a:spcAft>
                <a:spcPts val="0"/>
              </a:spcAft>
              <a:buClr>
                <a:schemeClr val="dk1"/>
              </a:buClr>
              <a:buSzPts val="450"/>
              <a:buFont typeface="Arial"/>
              <a:buNone/>
            </a:pPr>
            <a:r>
              <a:rPr b="0" i="0" lang="en-US" sz="1800" u="none" cap="none" strike="noStrike">
                <a:solidFill>
                  <a:schemeClr val="dk1"/>
                </a:solidFill>
                <a:latin typeface="Arial"/>
                <a:ea typeface="Arial"/>
                <a:cs typeface="Arial"/>
                <a:sym typeface="Arial"/>
              </a:rPr>
              <a:t>1 pylon cut = </a:t>
            </a:r>
            <a:r>
              <a:rPr lang="en-US" sz="1800">
                <a:solidFill>
                  <a:schemeClr val="dk1"/>
                </a:solidFill>
              </a:rPr>
              <a:t>12</a:t>
            </a:r>
            <a:r>
              <a:rPr b="0" i="0" lang="en-US" sz="1800" u="none" cap="none" strike="noStrike">
                <a:solidFill>
                  <a:schemeClr val="dk1"/>
                </a:solidFill>
                <a:latin typeface="Arial"/>
                <a:ea typeface="Arial"/>
                <a:cs typeface="Arial"/>
                <a:sym typeface="Arial"/>
              </a:rPr>
              <a:t> second time penalty</a:t>
            </a:r>
            <a:endParaRPr b="0" i="0" sz="1400" u="none" cap="none" strike="noStrike">
              <a:solidFill>
                <a:srgbClr val="000000"/>
              </a:solidFill>
              <a:latin typeface="Arial"/>
              <a:ea typeface="Arial"/>
              <a:cs typeface="Arial"/>
              <a:sym typeface="Arial"/>
            </a:endParaRPr>
          </a:p>
          <a:p>
            <a:pPr indent="-177800" lvl="0" marL="177800" marR="0" rtl="0" algn="l">
              <a:lnSpc>
                <a:spcPct val="100000"/>
              </a:lnSpc>
              <a:spcBef>
                <a:spcPts val="900"/>
              </a:spcBef>
              <a:spcAft>
                <a:spcPts val="0"/>
              </a:spcAft>
              <a:buClr>
                <a:schemeClr val="dk1"/>
              </a:buClr>
              <a:buSzPts val="450"/>
              <a:buFont typeface="Arial"/>
              <a:buNone/>
            </a:pPr>
            <a:r>
              <a:rPr b="0" i="0" lang="en-US" sz="1800" u="none" cap="none" strike="noStrike">
                <a:solidFill>
                  <a:schemeClr val="dk1"/>
                </a:solidFill>
                <a:latin typeface="Arial"/>
                <a:ea typeface="Arial"/>
                <a:cs typeface="Arial"/>
                <a:sym typeface="Arial"/>
              </a:rPr>
              <a:t>Adjusted Race Time = </a:t>
            </a:r>
            <a:r>
              <a:rPr lang="en-US" sz="1800">
                <a:solidFill>
                  <a:schemeClr val="dk1"/>
                </a:solidFill>
              </a:rPr>
              <a:t>6</a:t>
            </a:r>
            <a:r>
              <a:rPr b="0" i="0" lang="en-US" sz="1800" u="none" cap="none" strike="noStrike">
                <a:solidFill>
                  <a:schemeClr val="dk1"/>
                </a:solidFill>
                <a:latin typeface="Arial"/>
                <a:ea typeface="Arial"/>
                <a:cs typeface="Arial"/>
                <a:sym typeface="Arial"/>
              </a:rPr>
              <a:t> min </a:t>
            </a:r>
            <a:r>
              <a:rPr lang="en-US" sz="1800">
                <a:solidFill>
                  <a:schemeClr val="dk1"/>
                </a:solidFill>
              </a:rPr>
              <a:t>7</a:t>
            </a:r>
            <a:r>
              <a:rPr b="0" i="0" lang="en-US" sz="1800" u="none" cap="none" strike="noStrike">
                <a:solidFill>
                  <a:schemeClr val="dk1"/>
                </a:solidFill>
                <a:latin typeface="Arial"/>
                <a:ea typeface="Arial"/>
                <a:cs typeface="Arial"/>
                <a:sym typeface="Arial"/>
              </a:rPr>
              <a:t> secs</a:t>
            </a:r>
            <a:endParaRPr b="0" i="0" sz="1400" u="none" cap="none" strike="noStrike">
              <a:solidFill>
                <a:srgbClr val="000000"/>
              </a:solidFill>
              <a:latin typeface="Arial"/>
              <a:ea typeface="Arial"/>
              <a:cs typeface="Arial"/>
              <a:sym typeface="Arial"/>
            </a:endParaRPr>
          </a:p>
          <a:p>
            <a:pPr indent="-177800" lvl="0" marL="177800" marR="0" rtl="0" algn="l">
              <a:lnSpc>
                <a:spcPct val="100000"/>
              </a:lnSpc>
              <a:spcBef>
                <a:spcPts val="900"/>
              </a:spcBef>
              <a:spcAft>
                <a:spcPts val="0"/>
              </a:spcAft>
              <a:buClr>
                <a:schemeClr val="dk1"/>
              </a:buClr>
              <a:buSzPts val="450"/>
              <a:buFont typeface="Arial"/>
              <a:buNone/>
            </a:pPr>
            <a:r>
              <a:rPr b="0" i="0" lang="en-US" sz="1800" u="none" cap="none" strike="noStrike">
                <a:solidFill>
                  <a:schemeClr val="dk1"/>
                </a:solidFill>
                <a:latin typeface="Arial"/>
                <a:ea typeface="Arial"/>
                <a:cs typeface="Arial"/>
                <a:sym typeface="Arial"/>
              </a:rPr>
              <a:t>Adjusted Race Speed = </a:t>
            </a:r>
            <a:r>
              <a:rPr lang="en-US" sz="1800">
                <a:solidFill>
                  <a:schemeClr val="dk1"/>
                </a:solidFill>
              </a:rPr>
              <a:t>187.602</a:t>
            </a:r>
            <a:endParaRPr b="0" i="0" sz="1400" u="none" cap="none" strike="noStrike">
              <a:solidFill>
                <a:srgbClr val="000000"/>
              </a:solidFill>
              <a:latin typeface="Arial"/>
              <a:ea typeface="Arial"/>
              <a:cs typeface="Arial"/>
              <a:sym typeface="Arial"/>
            </a:endParaRPr>
          </a:p>
          <a:p>
            <a:pPr indent="-177800" lvl="0" marL="177800" marR="0" rtl="0" algn="l">
              <a:lnSpc>
                <a:spcPct val="100000"/>
              </a:lnSpc>
              <a:spcBef>
                <a:spcPts val="900"/>
              </a:spcBef>
              <a:spcAft>
                <a:spcPts val="0"/>
              </a:spcAft>
              <a:buClr>
                <a:schemeClr val="dk1"/>
              </a:buClr>
              <a:buSzPts val="450"/>
              <a:buFont typeface="Arial"/>
              <a:buNone/>
            </a:pPr>
            <a:r>
              <a:rPr b="0" i="0" lang="en-US" sz="1800" u="none" cap="none" strike="noStrike">
                <a:solidFill>
                  <a:schemeClr val="dk1"/>
                </a:solidFill>
                <a:latin typeface="Arial"/>
                <a:ea typeface="Arial"/>
                <a:cs typeface="Arial"/>
                <a:sym typeface="Arial"/>
              </a:rPr>
              <a:t>Revised Finish Position</a:t>
            </a:r>
            <a:r>
              <a:rPr lang="en-US" sz="1800">
                <a:solidFill>
                  <a:schemeClr val="dk1"/>
                </a:solidFill>
              </a:rPr>
              <a:t> per race time</a:t>
            </a:r>
            <a:endParaRPr b="0" i="0" sz="1400" u="none" cap="none" strike="noStrike">
              <a:solidFill>
                <a:srgbClr val="000000"/>
              </a:solidFill>
              <a:latin typeface="Arial"/>
              <a:ea typeface="Arial"/>
              <a:cs typeface="Arial"/>
              <a:sym typeface="Arial"/>
            </a:endParaRPr>
          </a:p>
          <a:p>
            <a:pPr indent="-177800" lvl="0" marL="177800" marR="0" rtl="0" algn="l">
              <a:lnSpc>
                <a:spcPct val="100000"/>
              </a:lnSpc>
              <a:spcBef>
                <a:spcPts val="90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97"/>
          <p:cNvSpPr txBox="1"/>
          <p:nvPr/>
        </p:nvSpPr>
        <p:spPr>
          <a:xfrm>
            <a:off x="2090738" y="652462"/>
            <a:ext cx="5486399"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Hazards - Emergencies</a:t>
            </a:r>
            <a:endParaRPr b="0" i="0" sz="1400" u="none" cap="none" strike="noStrike">
              <a:solidFill>
                <a:srgbClr val="000000"/>
              </a:solidFill>
              <a:latin typeface="Arial"/>
              <a:ea typeface="Arial"/>
              <a:cs typeface="Arial"/>
              <a:sym typeface="Arial"/>
            </a:endParaRPr>
          </a:p>
        </p:txBody>
      </p:sp>
      <p:sp>
        <p:nvSpPr>
          <p:cNvPr id="942" name="Google Shape;942;p97"/>
          <p:cNvSpPr txBox="1"/>
          <p:nvPr/>
        </p:nvSpPr>
        <p:spPr>
          <a:xfrm>
            <a:off x="2249212" y="1844738"/>
            <a:ext cx="4252800" cy="4108500"/>
          </a:xfrm>
          <a:prstGeom prst="rect">
            <a:avLst/>
          </a:prstGeom>
          <a:noFill/>
          <a:ln>
            <a:noFill/>
          </a:ln>
        </p:spPr>
        <p:txBody>
          <a:bodyPr anchorCtr="0" anchor="t" bIns="45700" lIns="91425" spcFirstLastPara="1" rIns="91425" wrap="square" tIns="45700">
            <a:noAutofit/>
          </a:bodyPr>
          <a:lstStyle/>
          <a:p>
            <a:pPr indent="-347663" lvl="0" marL="347663"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What Has Gone Wrong in the Past</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How to Eliminate or Mitigate the Risk</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Consider All the Possibilities and Be Prepared</a:t>
            </a:r>
            <a:endParaRPr b="0" i="0" sz="1400" u="none" cap="none" strike="noStrike">
              <a:solidFill>
                <a:srgbClr val="000000"/>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7663" lvl="0" marL="347663" marR="0" rtl="0" algn="l">
              <a:lnSpc>
                <a:spcPct val="100000"/>
              </a:lnSpc>
              <a:spcBef>
                <a:spcPts val="1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43" name="Google Shape;943;p97"/>
          <p:cNvSpPr/>
          <p:nvPr/>
        </p:nvSpPr>
        <p:spPr>
          <a:xfrm>
            <a:off x="14288" y="6723063"/>
            <a:ext cx="9144000" cy="1381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98"/>
          <p:cNvSpPr txBox="1"/>
          <p:nvPr/>
        </p:nvSpPr>
        <p:spPr>
          <a:xfrm>
            <a:off x="1515762" y="1131100"/>
            <a:ext cx="6878700" cy="5508600"/>
          </a:xfrm>
          <a:prstGeom prst="rect">
            <a:avLst/>
          </a:prstGeom>
          <a:noFill/>
          <a:ln>
            <a:noFill/>
          </a:ln>
        </p:spPr>
        <p:txBody>
          <a:bodyPr anchorCtr="0" anchor="t" bIns="45700" lIns="91425" spcFirstLastPara="1" rIns="91425" wrap="square" tIns="45700">
            <a:noAutofit/>
          </a:bodyPr>
          <a:lstStyle/>
          <a:p>
            <a:pPr indent="-231775" lvl="0" marL="231775" marR="0" rtl="0" algn="l">
              <a:lnSpc>
                <a:spcPct val="8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Hazard/Risk</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In flight structural failure (Wings, Tails, Control Surfaces, Engine Mounts, Control System Linkage)</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dk1"/>
              </a:buClr>
              <a:buSzPts val="700"/>
              <a:buFont typeface="Arial"/>
              <a:buNone/>
            </a:pPr>
            <a:r>
              <a:rPr b="0" i="1" lang="en-US" sz="2800" u="sng" cap="none" strike="noStrike">
                <a:solidFill>
                  <a:schemeClr val="dk1"/>
                </a:solidFill>
                <a:latin typeface="Arial"/>
                <a:ea typeface="Arial"/>
                <a:cs typeface="Arial"/>
                <a:sym typeface="Arial"/>
              </a:rPr>
              <a:t>Consequence</a:t>
            </a:r>
            <a:r>
              <a:rPr b="0" i="0" lang="en-US" sz="2800" u="sng"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Pilot Killed or Severely Injured; Aircraft damaged.</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rgbClr val="000000"/>
              </a:buClr>
              <a:buSzPts val="2400"/>
              <a:buFont typeface="Arial"/>
              <a:buNone/>
            </a:pPr>
            <a:r>
              <a:t/>
            </a:r>
            <a:endParaRPr b="0" i="1" sz="2400" u="sng" cap="none" strike="noStrike">
              <a:solidFill>
                <a:srgbClr val="FF3300"/>
              </a:solidFill>
              <a:latin typeface="Arial"/>
              <a:ea typeface="Arial"/>
              <a:cs typeface="Arial"/>
              <a:sym typeface="Arial"/>
            </a:endParaRPr>
          </a:p>
          <a:p>
            <a:pPr indent="-231775" lvl="0" marL="231775" marR="0" rtl="0" algn="l">
              <a:lnSpc>
                <a:spcPct val="10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Ever Actually Happen?</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Yes.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accent2"/>
              </a:buClr>
              <a:buSzPts val="700"/>
              <a:buFont typeface="Arial"/>
              <a:buNone/>
            </a:pPr>
            <a:r>
              <a:rPr b="0" i="1" lang="en-US" sz="2800" u="sng" cap="none" strike="noStrike">
                <a:solidFill>
                  <a:schemeClr val="accent2"/>
                </a:solidFill>
                <a:latin typeface="Arial"/>
                <a:ea typeface="Arial"/>
                <a:cs typeface="Arial"/>
                <a:sym typeface="Arial"/>
              </a:rPr>
              <a:t>Risk Mitigation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Inspect Structure Thoroughly &amp; Frequently</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Eliminate/Minimize Hinge Free Play</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Avoid Turbulence (Wakes, Dust Devils)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Evaluate Load Paths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rgbClr val="000000"/>
              </a:buClr>
              <a:buSzPts val="2800"/>
              <a:buFont typeface="Arial"/>
              <a:buNone/>
            </a:pPr>
            <a:r>
              <a:t/>
            </a:r>
            <a:endParaRPr b="0" i="1" sz="2800" u="sng" cap="none" strike="noStrike">
              <a:solidFill>
                <a:schemeClr val="accent2"/>
              </a:solidFill>
              <a:latin typeface="Arial"/>
              <a:ea typeface="Arial"/>
              <a:cs typeface="Arial"/>
              <a:sym typeface="Arial"/>
            </a:endParaRPr>
          </a:p>
        </p:txBody>
      </p:sp>
      <p:sp>
        <p:nvSpPr>
          <p:cNvPr id="949" name="Google Shape;949;p98"/>
          <p:cNvSpPr/>
          <p:nvPr/>
        </p:nvSpPr>
        <p:spPr>
          <a:xfrm>
            <a:off x="14288" y="6723063"/>
            <a:ext cx="9144000" cy="1381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99"/>
          <p:cNvSpPr txBox="1"/>
          <p:nvPr/>
        </p:nvSpPr>
        <p:spPr>
          <a:xfrm>
            <a:off x="958862" y="1212812"/>
            <a:ext cx="8199300" cy="6053100"/>
          </a:xfrm>
          <a:prstGeom prst="rect">
            <a:avLst/>
          </a:prstGeom>
          <a:noFill/>
          <a:ln>
            <a:noFill/>
          </a:ln>
        </p:spPr>
        <p:txBody>
          <a:bodyPr anchorCtr="0" anchor="t" bIns="45700" lIns="91425" spcFirstLastPara="1" rIns="91425" wrap="square" tIns="45700">
            <a:noAutofit/>
          </a:bodyPr>
          <a:lstStyle/>
          <a:p>
            <a:pPr indent="-231775" lvl="0" marL="231775" marR="0" rtl="0" algn="l">
              <a:lnSpc>
                <a:spcPct val="80000"/>
              </a:lnSpc>
              <a:spcBef>
                <a:spcPts val="0"/>
              </a:spcBef>
              <a:spcAft>
                <a:spcPts val="0"/>
              </a:spcAft>
              <a:buClr>
                <a:srgbClr val="FF3300"/>
              </a:buClr>
              <a:buSzPts val="500"/>
              <a:buFont typeface="Arial"/>
              <a:buNone/>
            </a:pPr>
            <a:r>
              <a:rPr b="0" i="1" lang="en-US" sz="2000" u="sng" cap="none" strike="noStrike">
                <a:solidFill>
                  <a:srgbClr val="FF3300"/>
                </a:solidFill>
                <a:latin typeface="Arial"/>
                <a:ea typeface="Arial"/>
                <a:cs typeface="Arial"/>
                <a:sym typeface="Arial"/>
              </a:rPr>
              <a:t>Hazard/Risk</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8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Engine Malfunction (Untested Mods, Plug Gaps, Timing, Cam Profile, Rings, Lifters, Fuel/Oil Starvation, Pistons Burn Through, Connecting Rods Fail, Loss of Oil Pressure, Mags Come Loose, Props Delaminate, Props Crack, Oil Caps Come Off, Spark plugs Come Loose, Mags/Components Fail, Mixture Cable Slips/Breaks)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200"/>
              </a:spcBef>
              <a:spcAft>
                <a:spcPts val="0"/>
              </a:spcAft>
              <a:buClr>
                <a:schemeClr val="dk1"/>
              </a:buClr>
              <a:buSzPts val="600"/>
              <a:buFont typeface="Arial"/>
              <a:buNone/>
            </a:pPr>
            <a:r>
              <a:rPr b="0" i="1" lang="en-US" sz="2400" u="sng" cap="none" strike="noStrike">
                <a:solidFill>
                  <a:schemeClr val="dk1"/>
                </a:solidFill>
                <a:latin typeface="Arial"/>
                <a:ea typeface="Arial"/>
                <a:cs typeface="Arial"/>
                <a:sym typeface="Arial"/>
              </a:rPr>
              <a:t>Consequence</a:t>
            </a:r>
            <a:r>
              <a:rPr b="0" i="0" lang="en-US" sz="2400" u="sng"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8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Flight (Qual or Race) Abort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8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Aircraft Damaged in Off-Airport Landing </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000"/>
              </a:spcBef>
              <a:spcAft>
                <a:spcPts val="0"/>
              </a:spcAft>
              <a:buClr>
                <a:schemeClr val="dk1"/>
              </a:buClr>
              <a:buSzPts val="2000"/>
              <a:buFont typeface="Arial"/>
              <a:buNone/>
            </a:pPr>
            <a:r>
              <a:t/>
            </a:r>
            <a:endParaRPr b="0" i="1" sz="2000" u="sng" cap="none" strike="noStrike">
              <a:solidFill>
                <a:srgbClr val="FF3300"/>
              </a:solidFill>
              <a:latin typeface="Arial"/>
              <a:ea typeface="Arial"/>
              <a:cs typeface="Arial"/>
              <a:sym typeface="Arial"/>
            </a:endParaRPr>
          </a:p>
          <a:p>
            <a:pPr indent="-231775" lvl="0" marL="231775" marR="0" rtl="0" algn="l">
              <a:lnSpc>
                <a:spcPct val="100000"/>
              </a:lnSpc>
              <a:spcBef>
                <a:spcPts val="0"/>
              </a:spcBef>
              <a:spcAft>
                <a:spcPts val="0"/>
              </a:spcAft>
              <a:buClr>
                <a:srgbClr val="FF3300"/>
              </a:buClr>
              <a:buSzPts val="500"/>
              <a:buFont typeface="Arial"/>
              <a:buNone/>
            </a:pPr>
            <a:r>
              <a:rPr b="0" i="1" lang="en-US" sz="2000" u="sng" cap="none" strike="noStrike">
                <a:solidFill>
                  <a:srgbClr val="FF3300"/>
                </a:solidFill>
                <a:latin typeface="Arial"/>
                <a:ea typeface="Arial"/>
                <a:cs typeface="Arial"/>
                <a:sym typeface="Arial"/>
              </a:rPr>
              <a:t>Ever Actually Happen?</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Yes. A lot.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200"/>
              </a:spcBef>
              <a:spcAft>
                <a:spcPts val="0"/>
              </a:spcAft>
              <a:buClr>
                <a:schemeClr val="accent2"/>
              </a:buClr>
              <a:buSzPts val="600"/>
              <a:buFont typeface="Arial"/>
              <a:buNone/>
            </a:pPr>
            <a:r>
              <a:rPr b="0" i="1" lang="en-US" sz="2400" u="sng" cap="none" strike="noStrike">
                <a:solidFill>
                  <a:schemeClr val="accent2"/>
                </a:solidFill>
                <a:latin typeface="Arial"/>
                <a:ea typeface="Arial"/>
                <a:cs typeface="Arial"/>
                <a:sym typeface="Arial"/>
              </a:rPr>
              <a:t>Risk Mitigation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8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Test Modifications (at Power and Speed) Before Arriving </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8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Be Wary Of Advice From Other Racers </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8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Have a Plan for a Failure at Any Point on the Race Course </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8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Perform Thorough Pre-flight Inspection, Especially After Each Hard Run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80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Practice Emergency Procedures Often – Land Before Complete Loss of Power</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80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a:p>
            <a:pPr indent="-231775" lvl="0" marL="231775" marR="0" rtl="0" algn="l">
              <a:lnSpc>
                <a:spcPct val="80000"/>
              </a:lnSpc>
              <a:spcBef>
                <a:spcPts val="80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955" name="Google Shape;955;p99"/>
          <p:cNvSpPr/>
          <p:nvPr/>
        </p:nvSpPr>
        <p:spPr>
          <a:xfrm>
            <a:off x="14288" y="6723063"/>
            <a:ext cx="9144000" cy="1381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00"/>
          <p:cNvSpPr txBox="1"/>
          <p:nvPr/>
        </p:nvSpPr>
        <p:spPr>
          <a:xfrm>
            <a:off x="1858963" y="1071562"/>
            <a:ext cx="6878637" cy="5808660"/>
          </a:xfrm>
          <a:prstGeom prst="rect">
            <a:avLst/>
          </a:prstGeom>
          <a:noFill/>
          <a:ln>
            <a:noFill/>
          </a:ln>
        </p:spPr>
        <p:txBody>
          <a:bodyPr anchorCtr="0" anchor="t" bIns="45700" lIns="91425" spcFirstLastPara="1" rIns="91425" wrap="square" tIns="45700">
            <a:noAutofit/>
          </a:bodyPr>
          <a:lstStyle/>
          <a:p>
            <a:pPr indent="-231775" lvl="0" marL="231775" marR="0" rtl="0" algn="l">
              <a:lnSpc>
                <a:spcPct val="8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Hazard/Risk</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TFOA (Things Falling Off Aircraft) [Wheel Pants, Exhaust Stacks, Cowling, Spinners, Fairings, Speed Tape Peels, Oil From Other Aircraft]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dk1"/>
              </a:buClr>
              <a:buSzPts val="700"/>
              <a:buFont typeface="Arial"/>
              <a:buNone/>
            </a:pPr>
            <a:r>
              <a:rPr b="0" i="1" lang="en-US" sz="2800" u="sng" cap="none" strike="noStrike">
                <a:solidFill>
                  <a:schemeClr val="dk1"/>
                </a:solidFill>
                <a:latin typeface="Arial"/>
                <a:ea typeface="Arial"/>
                <a:cs typeface="Arial"/>
                <a:sym typeface="Arial"/>
              </a:rPr>
              <a:t>Consequence</a:t>
            </a:r>
            <a:r>
              <a:rPr b="0" i="0" lang="en-US" sz="2800" u="sng"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Vibration, Flight abort; FOD to Fellow Racers’ Planes; Debris on Runway (landing hazard)</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rgbClr val="000000"/>
              </a:buClr>
              <a:buSzPts val="2400"/>
              <a:buFont typeface="Arial"/>
              <a:buNone/>
            </a:pPr>
            <a:r>
              <a:t/>
            </a:r>
            <a:endParaRPr b="0" i="1" sz="2400" u="sng" cap="none" strike="noStrike">
              <a:solidFill>
                <a:srgbClr val="FF3300"/>
              </a:solidFill>
              <a:latin typeface="Arial"/>
              <a:ea typeface="Arial"/>
              <a:cs typeface="Arial"/>
              <a:sym typeface="Arial"/>
            </a:endParaRPr>
          </a:p>
          <a:p>
            <a:pPr indent="-231775" lvl="0" marL="231775" marR="0" rtl="0" algn="l">
              <a:lnSpc>
                <a:spcPct val="10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Ever Actually Happen?</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Yes.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accent2"/>
              </a:buClr>
              <a:buSzPts val="700"/>
              <a:buFont typeface="Arial"/>
              <a:buNone/>
            </a:pPr>
            <a:r>
              <a:rPr b="0" i="1" lang="en-US" sz="2800" u="sng" cap="none" strike="noStrike">
                <a:solidFill>
                  <a:schemeClr val="accent2"/>
                </a:solidFill>
                <a:latin typeface="Arial"/>
                <a:ea typeface="Arial"/>
                <a:cs typeface="Arial"/>
                <a:sym typeface="Arial"/>
              </a:rPr>
              <a:t>Risk Mitigation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Careful Maintenance and Preflight Inspection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Monitor Radio for Ops Alerts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Discontinue Flight if Unusual Vibration Occurs…</a:t>
            </a:r>
            <a:r>
              <a:rPr b="0" i="0" lang="en-US" sz="1800" u="sng" cap="none" strike="noStrike">
                <a:solidFill>
                  <a:schemeClr val="dk1"/>
                </a:solidFill>
                <a:latin typeface="Arial"/>
                <a:ea typeface="Arial"/>
                <a:cs typeface="Arial"/>
                <a:sym typeface="Arial"/>
              </a:rPr>
              <a:t>Do Not Continue Until TFOA Occurs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rgbClr val="000000"/>
              </a:buClr>
              <a:buSzPts val="2800"/>
              <a:buFont typeface="Arial"/>
              <a:buNone/>
            </a:pPr>
            <a:r>
              <a:t/>
            </a:r>
            <a:endParaRPr b="0" i="1" sz="2800" u="sng" cap="none" strike="noStrike">
              <a:solidFill>
                <a:schemeClr val="accent2"/>
              </a:solidFill>
              <a:latin typeface="Arial"/>
              <a:ea typeface="Arial"/>
              <a:cs typeface="Arial"/>
              <a:sym typeface="Arial"/>
            </a:endParaRPr>
          </a:p>
        </p:txBody>
      </p:sp>
      <p:sp>
        <p:nvSpPr>
          <p:cNvPr id="961" name="Google Shape;961;p100"/>
          <p:cNvSpPr/>
          <p:nvPr/>
        </p:nvSpPr>
        <p:spPr>
          <a:xfrm>
            <a:off x="14288" y="6723063"/>
            <a:ext cx="9144000" cy="1381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101"/>
          <p:cNvSpPr txBox="1"/>
          <p:nvPr/>
        </p:nvSpPr>
        <p:spPr>
          <a:xfrm>
            <a:off x="1858963" y="1071562"/>
            <a:ext cx="6878637" cy="6003925"/>
          </a:xfrm>
          <a:prstGeom prst="rect">
            <a:avLst/>
          </a:prstGeom>
          <a:noFill/>
          <a:ln>
            <a:noFill/>
          </a:ln>
        </p:spPr>
        <p:txBody>
          <a:bodyPr anchorCtr="0" anchor="t" bIns="45700" lIns="91425" spcFirstLastPara="1" rIns="91425" wrap="square" tIns="45700">
            <a:noAutofit/>
          </a:bodyPr>
          <a:lstStyle/>
          <a:p>
            <a:pPr indent="-231775" lvl="0" marL="231775" marR="0" rtl="0" algn="l">
              <a:lnSpc>
                <a:spcPct val="8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Hazard/Risk</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Animal Encounters (Insects, Tarantulas, Birds, Coyotes, etc.)</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dk1"/>
              </a:buClr>
              <a:buSzPts val="700"/>
              <a:buFont typeface="Arial"/>
              <a:buNone/>
            </a:pPr>
            <a:r>
              <a:rPr b="0" i="1" lang="en-US" sz="2800" u="sng" cap="none" strike="noStrike">
                <a:solidFill>
                  <a:schemeClr val="dk1"/>
                </a:solidFill>
                <a:latin typeface="Arial"/>
                <a:ea typeface="Arial"/>
                <a:cs typeface="Arial"/>
                <a:sym typeface="Arial"/>
              </a:rPr>
              <a:t>Consequence</a:t>
            </a:r>
            <a:r>
              <a:rPr b="0" i="0" lang="en-US" sz="2800" u="sng"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Pilot Distracted, Aircraft Damage if Birds/Coyotes Struck</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Pilot Injury If Bird Penetrates Canopy</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rgbClr val="000000"/>
              </a:buClr>
              <a:buSzPts val="2400"/>
              <a:buFont typeface="Arial"/>
              <a:buNone/>
            </a:pPr>
            <a:r>
              <a:t/>
            </a:r>
            <a:endParaRPr b="0" i="1" sz="2400" u="sng" cap="none" strike="noStrike">
              <a:solidFill>
                <a:srgbClr val="FF3300"/>
              </a:solidFill>
              <a:latin typeface="Arial"/>
              <a:ea typeface="Arial"/>
              <a:cs typeface="Arial"/>
              <a:sym typeface="Arial"/>
            </a:endParaRPr>
          </a:p>
          <a:p>
            <a:pPr indent="-231775" lvl="0" marL="231775" marR="0" rtl="0" algn="l">
              <a:lnSpc>
                <a:spcPct val="10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Ever Actually Happen?</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Yes.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accent2"/>
              </a:buClr>
              <a:buSzPts val="700"/>
              <a:buFont typeface="Arial"/>
              <a:buNone/>
            </a:pPr>
            <a:r>
              <a:rPr b="0" i="1" lang="en-US" sz="2800" u="sng" cap="none" strike="noStrike">
                <a:solidFill>
                  <a:schemeClr val="accent2"/>
                </a:solidFill>
                <a:latin typeface="Arial"/>
                <a:ea typeface="Arial"/>
                <a:cs typeface="Arial"/>
                <a:sym typeface="Arial"/>
              </a:rPr>
              <a:t>Risk Mitigation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Careful Preflight to Remove Unwanted Pax</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Pre-Think Response</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Monitor Radio for Ops Alerts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Use Helmet with Visor</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231775" lvl="0" marL="231775" marR="0" rtl="0" algn="l">
              <a:lnSpc>
                <a:spcPct val="80000"/>
              </a:lnSpc>
              <a:spcBef>
                <a:spcPts val="1400"/>
              </a:spcBef>
              <a:spcAft>
                <a:spcPts val="0"/>
              </a:spcAft>
              <a:buClr>
                <a:srgbClr val="000000"/>
              </a:buClr>
              <a:buSzPts val="2800"/>
              <a:buFont typeface="Arial"/>
              <a:buNone/>
            </a:pPr>
            <a:r>
              <a:t/>
            </a:r>
            <a:endParaRPr b="0" i="1" sz="2800" u="sng" cap="none" strike="noStrike">
              <a:solidFill>
                <a:schemeClr val="accent2"/>
              </a:solidFill>
              <a:latin typeface="Arial"/>
              <a:ea typeface="Arial"/>
              <a:cs typeface="Arial"/>
              <a:sym typeface="Arial"/>
            </a:endParaRPr>
          </a:p>
        </p:txBody>
      </p:sp>
      <p:sp>
        <p:nvSpPr>
          <p:cNvPr id="967" name="Google Shape;967;p101"/>
          <p:cNvSpPr/>
          <p:nvPr/>
        </p:nvSpPr>
        <p:spPr>
          <a:xfrm>
            <a:off x="14288" y="6723063"/>
            <a:ext cx="9144000" cy="1381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102"/>
          <p:cNvSpPr txBox="1"/>
          <p:nvPr/>
        </p:nvSpPr>
        <p:spPr>
          <a:xfrm>
            <a:off x="1466687" y="1211262"/>
            <a:ext cx="6878700" cy="5646600"/>
          </a:xfrm>
          <a:prstGeom prst="rect">
            <a:avLst/>
          </a:prstGeom>
          <a:noFill/>
          <a:ln>
            <a:noFill/>
          </a:ln>
        </p:spPr>
        <p:txBody>
          <a:bodyPr anchorCtr="0" anchor="t" bIns="45700" lIns="91425" spcFirstLastPara="1" rIns="91425" wrap="square" tIns="45700">
            <a:noAutofit/>
          </a:bodyPr>
          <a:lstStyle/>
          <a:p>
            <a:pPr indent="-231775" lvl="0" marL="231775" marR="0" rtl="0" algn="l">
              <a:lnSpc>
                <a:spcPct val="8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Hazard/Risk</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Brakes Fail (Won’t Hold/Won’t Release)</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dk1"/>
              </a:buClr>
              <a:buSzPts val="700"/>
              <a:buFont typeface="Arial"/>
              <a:buNone/>
            </a:pPr>
            <a:r>
              <a:rPr b="0" i="1" lang="en-US" sz="2800" u="sng" cap="none" strike="noStrike">
                <a:solidFill>
                  <a:schemeClr val="dk1"/>
                </a:solidFill>
                <a:latin typeface="Arial"/>
                <a:ea typeface="Arial"/>
                <a:cs typeface="Arial"/>
                <a:sym typeface="Arial"/>
              </a:rPr>
              <a:t>Consequence</a:t>
            </a:r>
            <a:r>
              <a:rPr b="0" i="0" lang="en-US" sz="2800" u="sng"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Loss of Directional Control; Aircraft Damaged.  </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Possible Collision with Other Aircraft/Objects/People</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rgbClr val="000000"/>
              </a:buClr>
              <a:buSzPts val="2400"/>
              <a:buFont typeface="Arial"/>
              <a:buNone/>
            </a:pPr>
            <a:r>
              <a:t/>
            </a:r>
            <a:endParaRPr b="0" i="1" sz="2400" u="sng" cap="none" strike="noStrike">
              <a:solidFill>
                <a:srgbClr val="FF3300"/>
              </a:solidFill>
              <a:latin typeface="Arial"/>
              <a:ea typeface="Arial"/>
              <a:cs typeface="Arial"/>
              <a:sym typeface="Arial"/>
            </a:endParaRPr>
          </a:p>
          <a:p>
            <a:pPr indent="-231775" lvl="0" marL="231775" marR="0" rtl="0" algn="l">
              <a:lnSpc>
                <a:spcPct val="10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Ever Actually Happen?</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Yes.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accent2"/>
              </a:buClr>
              <a:buSzPts val="700"/>
              <a:buFont typeface="Arial"/>
              <a:buNone/>
            </a:pPr>
            <a:r>
              <a:rPr b="0" i="1" lang="en-US" sz="2800" u="sng" cap="none" strike="noStrike">
                <a:solidFill>
                  <a:schemeClr val="accent2"/>
                </a:solidFill>
                <a:latin typeface="Arial"/>
                <a:ea typeface="Arial"/>
                <a:cs typeface="Arial"/>
                <a:sym typeface="Arial"/>
              </a:rPr>
              <a:t>Risk Mitigation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Inspect and Test Brake System Before Reno</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Perform Full Power Run Ups to Verify Brakes Hold</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Bleed Brakes to Remove All Air</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Insure Hydraulic Fluid is Serviced</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rgbClr val="000000"/>
              </a:buClr>
              <a:buSzPts val="2800"/>
              <a:buFont typeface="Arial"/>
              <a:buNone/>
            </a:pPr>
            <a:r>
              <a:t/>
            </a:r>
            <a:endParaRPr b="0" i="1" sz="2800" u="sng" cap="none" strike="noStrike">
              <a:solidFill>
                <a:schemeClr val="accent2"/>
              </a:solidFill>
              <a:latin typeface="Arial"/>
              <a:ea typeface="Arial"/>
              <a:cs typeface="Arial"/>
              <a:sym typeface="Arial"/>
            </a:endParaRPr>
          </a:p>
        </p:txBody>
      </p:sp>
      <p:sp>
        <p:nvSpPr>
          <p:cNvPr id="973" name="Google Shape;973;p102"/>
          <p:cNvSpPr/>
          <p:nvPr/>
        </p:nvSpPr>
        <p:spPr>
          <a:xfrm>
            <a:off x="14288" y="6723063"/>
            <a:ext cx="9144000" cy="1381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103"/>
          <p:cNvSpPr txBox="1"/>
          <p:nvPr/>
        </p:nvSpPr>
        <p:spPr>
          <a:xfrm>
            <a:off x="1094262" y="1214450"/>
            <a:ext cx="8345400" cy="5508600"/>
          </a:xfrm>
          <a:prstGeom prst="rect">
            <a:avLst/>
          </a:prstGeom>
          <a:noFill/>
          <a:ln>
            <a:noFill/>
          </a:ln>
        </p:spPr>
        <p:txBody>
          <a:bodyPr anchorCtr="0" anchor="t" bIns="45700" lIns="91425" spcFirstLastPara="1" rIns="91425" wrap="square" tIns="45700">
            <a:noAutofit/>
          </a:bodyPr>
          <a:lstStyle/>
          <a:p>
            <a:pPr indent="-231775" lvl="0" marL="231775" marR="0" rtl="0" algn="l">
              <a:lnSpc>
                <a:spcPct val="8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Hazard/Risk</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Canopy Issues (Comes Open In-flight, Totally Separates (TFOA), Shatters Due to Contact with Helmet) </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dk1"/>
              </a:buClr>
              <a:buSzPts val="700"/>
              <a:buFont typeface="Arial"/>
              <a:buNone/>
            </a:pPr>
            <a:r>
              <a:rPr b="0" i="1" lang="en-US" sz="2800" u="sng" cap="none" strike="noStrike">
                <a:solidFill>
                  <a:schemeClr val="dk1"/>
                </a:solidFill>
                <a:latin typeface="Arial"/>
                <a:ea typeface="Arial"/>
                <a:cs typeface="Arial"/>
                <a:sym typeface="Arial"/>
              </a:rPr>
              <a:t>Consequence</a:t>
            </a:r>
            <a:r>
              <a:rPr b="0" i="0" lang="en-US" sz="2800" u="sng"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Flight Abort.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Vision Impacted due to 200+ MPH wind blast; Landing Challenge</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rgbClr val="000000"/>
              </a:buClr>
              <a:buSzPts val="2400"/>
              <a:buFont typeface="Arial"/>
              <a:buNone/>
            </a:pPr>
            <a:r>
              <a:t/>
            </a:r>
            <a:endParaRPr b="0" i="1" sz="2400" u="sng" cap="none" strike="noStrike">
              <a:solidFill>
                <a:srgbClr val="FF3300"/>
              </a:solidFill>
              <a:latin typeface="Arial"/>
              <a:ea typeface="Arial"/>
              <a:cs typeface="Arial"/>
              <a:sym typeface="Arial"/>
            </a:endParaRPr>
          </a:p>
          <a:p>
            <a:pPr indent="-231775" lvl="0" marL="231775" marR="0" rtl="0" algn="l">
              <a:lnSpc>
                <a:spcPct val="10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Ever Actually Happen?</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Yes. Too Often!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accent2"/>
              </a:buClr>
              <a:buSzPts val="700"/>
              <a:buFont typeface="Arial"/>
              <a:buNone/>
            </a:pPr>
            <a:r>
              <a:rPr b="0" i="1" lang="en-US" sz="2800" u="sng" cap="none" strike="noStrike">
                <a:solidFill>
                  <a:schemeClr val="accent2"/>
                </a:solidFill>
                <a:latin typeface="Arial"/>
                <a:ea typeface="Arial"/>
                <a:cs typeface="Arial"/>
                <a:sym typeface="Arial"/>
              </a:rPr>
              <a:t>Risk Mitigation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Use Checklist to Ensure Canopy Closed and Latched</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Use Redundant Canopy Latches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Use Helmet with Visor</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rgbClr val="000000"/>
              </a:buClr>
              <a:buSzPts val="2800"/>
              <a:buFont typeface="Arial"/>
              <a:buNone/>
            </a:pPr>
            <a:r>
              <a:t/>
            </a:r>
            <a:endParaRPr b="0" i="1" sz="2800" u="sng" cap="none" strike="noStrike">
              <a:solidFill>
                <a:schemeClr val="accent2"/>
              </a:solidFill>
              <a:latin typeface="Arial"/>
              <a:ea typeface="Arial"/>
              <a:cs typeface="Arial"/>
              <a:sym typeface="Arial"/>
            </a:endParaRPr>
          </a:p>
        </p:txBody>
      </p:sp>
      <p:sp>
        <p:nvSpPr>
          <p:cNvPr id="979" name="Google Shape;979;p103"/>
          <p:cNvSpPr/>
          <p:nvPr/>
        </p:nvSpPr>
        <p:spPr>
          <a:xfrm>
            <a:off x="14288" y="6723063"/>
            <a:ext cx="9144000" cy="1381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104"/>
          <p:cNvSpPr txBox="1"/>
          <p:nvPr/>
        </p:nvSpPr>
        <p:spPr>
          <a:xfrm>
            <a:off x="1432262" y="998962"/>
            <a:ext cx="7532700" cy="6097500"/>
          </a:xfrm>
          <a:prstGeom prst="rect">
            <a:avLst/>
          </a:prstGeom>
          <a:noFill/>
          <a:ln>
            <a:noFill/>
          </a:ln>
        </p:spPr>
        <p:txBody>
          <a:bodyPr anchorCtr="0" anchor="t" bIns="45700" lIns="91425" spcFirstLastPara="1" rIns="91425" wrap="square" tIns="45700">
            <a:noAutofit/>
          </a:bodyPr>
          <a:lstStyle/>
          <a:p>
            <a:pPr indent="-231775" lvl="0" marL="231775" marR="0" rtl="0" algn="l">
              <a:lnSpc>
                <a:spcPct val="8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Hazard/Risk</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Runway Collision (Improper Hot/Cold Side Procedure, Loss of Control Due to Severe Crosswind, Engine Failure on Takeoff, Poor Formation Takeoff Skills, Aircraft Overtaken on Takeoff Roll, Aircraft Landing in Opposing Directions on Same Runway)</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dk1"/>
              </a:buClr>
              <a:buSzPts val="700"/>
              <a:buFont typeface="Arial"/>
              <a:buNone/>
            </a:pPr>
            <a:r>
              <a:rPr b="0" i="1" lang="en-US" sz="2800" u="sng" cap="none" strike="noStrike">
                <a:solidFill>
                  <a:schemeClr val="dk1"/>
                </a:solidFill>
                <a:latin typeface="Arial"/>
                <a:ea typeface="Arial"/>
                <a:cs typeface="Arial"/>
                <a:sym typeface="Arial"/>
              </a:rPr>
              <a:t>Consequence</a:t>
            </a:r>
            <a:r>
              <a:rPr b="0" i="0" lang="en-US" sz="2800" u="sng"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Pilot Killed or Severely Injured; Aircraft damaged/destroyed.</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rgbClr val="000000"/>
              </a:buClr>
              <a:buSzPts val="2400"/>
              <a:buFont typeface="Arial"/>
              <a:buNone/>
            </a:pPr>
            <a:r>
              <a:t/>
            </a:r>
            <a:endParaRPr b="0" i="1" sz="2400" u="sng" cap="none" strike="noStrike">
              <a:solidFill>
                <a:srgbClr val="FF3300"/>
              </a:solidFill>
              <a:latin typeface="Arial"/>
              <a:ea typeface="Arial"/>
              <a:cs typeface="Arial"/>
              <a:sym typeface="Arial"/>
            </a:endParaRPr>
          </a:p>
          <a:p>
            <a:pPr indent="-231775" lvl="0" marL="231775" marR="0" rtl="0" algn="l">
              <a:lnSpc>
                <a:spcPct val="10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Ever Actually Happen?</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Yes.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accent2"/>
              </a:buClr>
              <a:buSzPts val="700"/>
              <a:buFont typeface="Arial"/>
              <a:buNone/>
            </a:pPr>
            <a:r>
              <a:rPr b="0" i="1" lang="en-US" sz="2800" u="sng" cap="none" strike="noStrike">
                <a:solidFill>
                  <a:schemeClr val="accent2"/>
                </a:solidFill>
                <a:latin typeface="Arial"/>
                <a:ea typeface="Arial"/>
                <a:cs typeface="Arial"/>
                <a:sym typeface="Arial"/>
              </a:rPr>
              <a:t>Risk Mitigation</a:t>
            </a:r>
            <a:endParaRPr b="0" i="0" sz="1400" u="none" cap="none" strike="noStrike">
              <a:solidFill>
                <a:srgbClr val="000000"/>
              </a:solidFill>
              <a:latin typeface="Arial"/>
              <a:ea typeface="Arial"/>
              <a:cs typeface="Arial"/>
              <a:sym typeface="Arial"/>
            </a:endParaRPr>
          </a:p>
          <a:p>
            <a:pPr indent="-231775" lvl="0" marL="231775" marR="0" rtl="0" algn="l">
              <a:lnSpc>
                <a:spcPct val="65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Maintain SA – Know Your Competition &amp; Performance</a:t>
            </a:r>
            <a:endParaRPr b="0" i="0" sz="1400" u="none" cap="none" strike="noStrike">
              <a:solidFill>
                <a:srgbClr val="000000"/>
              </a:solidFill>
              <a:latin typeface="Arial"/>
              <a:ea typeface="Arial"/>
              <a:cs typeface="Arial"/>
              <a:sym typeface="Arial"/>
            </a:endParaRPr>
          </a:p>
          <a:p>
            <a:pPr indent="-231775" lvl="0" marL="231775" marR="0" rtl="0" algn="l">
              <a:lnSpc>
                <a:spcPct val="65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Anticipate Drift on Takeoffs With Crosswind</a:t>
            </a:r>
            <a:endParaRPr b="0" i="0" sz="1400" u="none" cap="none" strike="noStrike">
              <a:solidFill>
                <a:srgbClr val="000000"/>
              </a:solidFill>
              <a:latin typeface="Arial"/>
              <a:ea typeface="Arial"/>
              <a:cs typeface="Arial"/>
              <a:sym typeface="Arial"/>
            </a:endParaRPr>
          </a:p>
          <a:p>
            <a:pPr indent="-231775" lvl="0" marL="231775" marR="0" rtl="0" algn="l">
              <a:lnSpc>
                <a:spcPct val="65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Raise Tail When Able on Takeoff</a:t>
            </a:r>
            <a:endParaRPr b="0" i="0" sz="1400" u="none" cap="none" strike="noStrike">
              <a:solidFill>
                <a:srgbClr val="000000"/>
              </a:solidFill>
              <a:latin typeface="Arial"/>
              <a:ea typeface="Arial"/>
              <a:cs typeface="Arial"/>
              <a:sym typeface="Arial"/>
            </a:endParaRPr>
          </a:p>
          <a:p>
            <a:pPr indent="-231775" lvl="0" marL="231775" marR="0" rtl="0" algn="l">
              <a:lnSpc>
                <a:spcPct val="65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Monitor/Use Radio During Recovery</a:t>
            </a:r>
            <a:endParaRPr b="0" i="0" sz="1400" u="none" cap="none" strike="noStrike">
              <a:solidFill>
                <a:srgbClr val="000000"/>
              </a:solidFill>
              <a:latin typeface="Arial"/>
              <a:ea typeface="Arial"/>
              <a:cs typeface="Arial"/>
              <a:sym typeface="Arial"/>
            </a:endParaRPr>
          </a:p>
          <a:p>
            <a:pPr indent="-231775" lvl="0" marL="231775" marR="0" rtl="0" algn="l">
              <a:lnSpc>
                <a:spcPct val="65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Look Down Entire Runway Landing &amp; Transitioning to Cold Side</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rgbClr val="000000"/>
              </a:buClr>
              <a:buSzPts val="2800"/>
              <a:buFont typeface="Arial"/>
              <a:buNone/>
            </a:pPr>
            <a:r>
              <a:t/>
            </a:r>
            <a:endParaRPr b="0" i="1" sz="2800" u="sng" cap="none" strike="noStrike">
              <a:solidFill>
                <a:schemeClr val="accent2"/>
              </a:solidFill>
              <a:latin typeface="Arial"/>
              <a:ea typeface="Arial"/>
              <a:cs typeface="Arial"/>
              <a:sym typeface="Arial"/>
            </a:endParaRPr>
          </a:p>
        </p:txBody>
      </p:sp>
      <p:sp>
        <p:nvSpPr>
          <p:cNvPr id="985" name="Google Shape;985;p104"/>
          <p:cNvSpPr/>
          <p:nvPr/>
        </p:nvSpPr>
        <p:spPr>
          <a:xfrm>
            <a:off x="14288" y="6723063"/>
            <a:ext cx="9144000" cy="1381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1"/>
          <p:cNvSpPr txBox="1"/>
          <p:nvPr/>
        </p:nvSpPr>
        <p:spPr>
          <a:xfrm>
            <a:off x="2357438" y="423862"/>
            <a:ext cx="4891087"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900"/>
              <a:buFont typeface="Arial"/>
              <a:buNone/>
            </a:pPr>
            <a:r>
              <a:rPr b="0" i="0" lang="en-US" sz="3600" u="sng" cap="none" strike="noStrike">
                <a:solidFill>
                  <a:schemeClr val="dk1"/>
                </a:solidFill>
                <a:latin typeface="Arial"/>
                <a:ea typeface="Arial"/>
                <a:cs typeface="Arial"/>
                <a:sym typeface="Arial"/>
              </a:rPr>
              <a:t>Engine Requirements</a:t>
            </a:r>
            <a:endParaRPr b="0" i="0" sz="1400" u="none" cap="none" strike="noStrike">
              <a:solidFill>
                <a:srgbClr val="000000"/>
              </a:solidFill>
              <a:latin typeface="Arial"/>
              <a:ea typeface="Arial"/>
              <a:cs typeface="Arial"/>
              <a:sym typeface="Arial"/>
            </a:endParaRPr>
          </a:p>
        </p:txBody>
      </p:sp>
      <p:sp>
        <p:nvSpPr>
          <p:cNvPr id="119" name="Google Shape;119;p11"/>
          <p:cNvSpPr txBox="1"/>
          <p:nvPr/>
        </p:nvSpPr>
        <p:spPr>
          <a:xfrm>
            <a:off x="887225" y="1751925"/>
            <a:ext cx="42216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600"/>
              <a:buFont typeface="Arial"/>
              <a:buNone/>
            </a:pPr>
            <a:r>
              <a:t/>
            </a:r>
            <a:endParaRPr b="0" i="0" sz="1400" u="none" cap="none" strike="noStrike">
              <a:solidFill>
                <a:srgbClr val="000000"/>
              </a:solidFill>
              <a:latin typeface="Arial"/>
              <a:ea typeface="Arial"/>
              <a:cs typeface="Arial"/>
              <a:sym typeface="Arial"/>
            </a:endParaRPr>
          </a:p>
        </p:txBody>
      </p:sp>
      <p:pic>
        <p:nvPicPr>
          <p:cNvPr id="120" name="Google Shape;120;p11"/>
          <p:cNvPicPr preferRelativeResize="0"/>
          <p:nvPr/>
        </p:nvPicPr>
        <p:blipFill rotWithShape="1">
          <a:blip r:embed="rId3">
            <a:alphaModFix/>
          </a:blip>
          <a:srcRect b="0" l="0" r="0" t="0"/>
          <a:stretch/>
        </p:blipFill>
        <p:spPr>
          <a:xfrm>
            <a:off x="5842100" y="4161025"/>
            <a:ext cx="3064750" cy="2355525"/>
          </a:xfrm>
          <a:prstGeom prst="rect">
            <a:avLst/>
          </a:prstGeom>
          <a:noFill/>
          <a:ln>
            <a:noFill/>
          </a:ln>
        </p:spPr>
      </p:pic>
      <p:sp>
        <p:nvSpPr>
          <p:cNvPr id="121" name="Google Shape;121;p11"/>
          <p:cNvSpPr txBox="1"/>
          <p:nvPr/>
        </p:nvSpPr>
        <p:spPr>
          <a:xfrm>
            <a:off x="887225" y="2209125"/>
            <a:ext cx="5003400" cy="3341700"/>
          </a:xfrm>
          <a:prstGeom prst="rect">
            <a:avLst/>
          </a:prstGeom>
          <a:noFill/>
          <a:ln>
            <a:noFill/>
          </a:ln>
        </p:spPr>
        <p:txBody>
          <a:bodyPr anchorCtr="0" anchor="t" bIns="45700" lIns="91425" spcFirstLastPara="1" rIns="91425" wrap="square" tIns="45700">
            <a:noAutofit/>
          </a:bodyPr>
          <a:lstStyle/>
          <a:p>
            <a:pPr indent="-355600" lvl="0" marL="457200" marR="565449" rtl="0" algn="l">
              <a:lnSpc>
                <a:spcPct val="98445"/>
              </a:lnSpc>
              <a:spcBef>
                <a:spcPts val="300"/>
              </a:spcBef>
              <a:spcAft>
                <a:spcPts val="0"/>
              </a:spcAft>
              <a:buClr>
                <a:schemeClr val="dk1"/>
              </a:buClr>
              <a:buSzPts val="2000"/>
              <a:buFont typeface="Times New Roman"/>
              <a:buChar char="●"/>
            </a:pPr>
            <a:r>
              <a:rPr b="1" lang="en-US" sz="2000">
                <a:solidFill>
                  <a:schemeClr val="dk1"/>
                </a:solidFill>
                <a:latin typeface="Times New Roman"/>
                <a:ea typeface="Times New Roman"/>
                <a:cs typeface="Times New Roman"/>
                <a:sym typeface="Times New Roman"/>
              </a:rPr>
              <a:t>Single Seat - max 364 ci</a:t>
            </a:r>
            <a:endParaRPr b="1" sz="2000">
              <a:solidFill>
                <a:schemeClr val="dk1"/>
              </a:solidFill>
              <a:latin typeface="Times New Roman"/>
              <a:ea typeface="Times New Roman"/>
              <a:cs typeface="Times New Roman"/>
              <a:sym typeface="Times New Roman"/>
            </a:endParaRPr>
          </a:p>
          <a:p>
            <a:pPr indent="-355600" lvl="0" marL="457200" marR="565449" rtl="0" algn="l">
              <a:lnSpc>
                <a:spcPct val="98445"/>
              </a:lnSpc>
              <a:spcBef>
                <a:spcPts val="0"/>
              </a:spcBef>
              <a:spcAft>
                <a:spcPts val="0"/>
              </a:spcAft>
              <a:buClr>
                <a:schemeClr val="dk1"/>
              </a:buClr>
              <a:buSzPts val="2000"/>
              <a:buFont typeface="Times New Roman"/>
              <a:buChar char="●"/>
            </a:pPr>
            <a:r>
              <a:rPr b="1" lang="en-US" sz="2000">
                <a:solidFill>
                  <a:schemeClr val="dk1"/>
                </a:solidFill>
                <a:latin typeface="Times New Roman"/>
                <a:ea typeface="Times New Roman"/>
                <a:cs typeface="Times New Roman"/>
                <a:sym typeface="Times New Roman"/>
              </a:rPr>
              <a:t>Two Seat - max 560 ci</a:t>
            </a:r>
            <a:endParaRPr b="1" sz="2000">
              <a:solidFill>
                <a:schemeClr val="dk1"/>
              </a:solidFill>
              <a:latin typeface="Times New Roman"/>
              <a:ea typeface="Times New Roman"/>
              <a:cs typeface="Times New Roman"/>
              <a:sym typeface="Times New Roman"/>
            </a:endParaRPr>
          </a:p>
          <a:p>
            <a:pPr indent="-355600" lvl="0" marL="457200" marR="565449" rtl="0" algn="l">
              <a:lnSpc>
                <a:spcPct val="98445"/>
              </a:lnSpc>
              <a:spcBef>
                <a:spcPts val="0"/>
              </a:spcBef>
              <a:spcAft>
                <a:spcPts val="0"/>
              </a:spcAft>
              <a:buClr>
                <a:schemeClr val="dk1"/>
              </a:buClr>
              <a:buSzPts val="2000"/>
              <a:buFont typeface="Times New Roman"/>
              <a:buChar char="●"/>
            </a:pPr>
            <a:r>
              <a:rPr b="1" lang="en-US" sz="2000">
                <a:solidFill>
                  <a:schemeClr val="dk1"/>
                </a:solidFill>
                <a:latin typeface="Times New Roman"/>
                <a:ea typeface="Times New Roman"/>
                <a:cs typeface="Times New Roman"/>
                <a:sym typeface="Times New Roman"/>
              </a:rPr>
              <a:t>Air-cooled</a:t>
            </a:r>
            <a:endParaRPr b="1" sz="2000">
              <a:solidFill>
                <a:schemeClr val="dk1"/>
              </a:solidFill>
              <a:latin typeface="Times New Roman"/>
              <a:ea typeface="Times New Roman"/>
              <a:cs typeface="Times New Roman"/>
              <a:sym typeface="Times New Roman"/>
            </a:endParaRPr>
          </a:p>
          <a:p>
            <a:pPr indent="-355600" lvl="0" marL="457200" marR="565449" rtl="0" algn="l">
              <a:lnSpc>
                <a:spcPct val="98445"/>
              </a:lnSpc>
              <a:spcBef>
                <a:spcPts val="0"/>
              </a:spcBef>
              <a:spcAft>
                <a:spcPts val="0"/>
              </a:spcAft>
              <a:buClr>
                <a:schemeClr val="dk1"/>
              </a:buClr>
              <a:buSzPts val="2000"/>
              <a:buFont typeface="Times New Roman"/>
              <a:buChar char="●"/>
            </a:pPr>
            <a:r>
              <a:rPr b="1" lang="en-US" sz="2000">
                <a:solidFill>
                  <a:schemeClr val="dk1"/>
                </a:solidFill>
                <a:latin typeface="Times New Roman"/>
                <a:ea typeface="Times New Roman"/>
                <a:cs typeface="Times New Roman"/>
                <a:sym typeface="Times New Roman"/>
              </a:rPr>
              <a:t>Direct Drive</a:t>
            </a:r>
            <a:endParaRPr b="1" sz="2000">
              <a:solidFill>
                <a:schemeClr val="dk1"/>
              </a:solidFill>
              <a:latin typeface="Times New Roman"/>
              <a:ea typeface="Times New Roman"/>
              <a:cs typeface="Times New Roman"/>
              <a:sym typeface="Times New Roman"/>
            </a:endParaRPr>
          </a:p>
          <a:p>
            <a:pPr indent="-355600" lvl="0" marL="457200" marR="565449" rtl="0" algn="l">
              <a:lnSpc>
                <a:spcPct val="98445"/>
              </a:lnSpc>
              <a:spcBef>
                <a:spcPts val="0"/>
              </a:spcBef>
              <a:spcAft>
                <a:spcPts val="0"/>
              </a:spcAft>
              <a:buClr>
                <a:schemeClr val="dk1"/>
              </a:buClr>
              <a:buSzPts val="2000"/>
              <a:buFont typeface="Times New Roman"/>
              <a:buChar char="●"/>
            </a:pPr>
            <a:r>
              <a:rPr b="1" lang="en-US" sz="2000">
                <a:solidFill>
                  <a:schemeClr val="dk1"/>
                </a:solidFill>
                <a:latin typeface="Times New Roman"/>
                <a:ea typeface="Times New Roman"/>
                <a:cs typeface="Times New Roman"/>
                <a:sym typeface="Times New Roman"/>
              </a:rPr>
              <a:t>Aircraft Piston Engine</a:t>
            </a:r>
            <a:endParaRPr b="1" sz="2000">
              <a:solidFill>
                <a:schemeClr val="dk1"/>
              </a:solidFill>
              <a:latin typeface="Times New Roman"/>
              <a:ea typeface="Times New Roman"/>
              <a:cs typeface="Times New Roman"/>
              <a:sym typeface="Times New Roman"/>
            </a:endParaRPr>
          </a:p>
          <a:p>
            <a:pPr indent="-355600" lvl="0" marL="457200" marR="565449" rtl="0" algn="l">
              <a:lnSpc>
                <a:spcPct val="98445"/>
              </a:lnSpc>
              <a:spcBef>
                <a:spcPts val="0"/>
              </a:spcBef>
              <a:spcAft>
                <a:spcPts val="0"/>
              </a:spcAft>
              <a:buClr>
                <a:schemeClr val="dk1"/>
              </a:buClr>
              <a:buSzPts val="2000"/>
              <a:buFont typeface="Times New Roman"/>
              <a:buChar char="●"/>
            </a:pPr>
            <a:r>
              <a:rPr b="1" lang="en-US" sz="2000">
                <a:solidFill>
                  <a:schemeClr val="dk1"/>
                </a:solidFill>
                <a:latin typeface="Times New Roman"/>
                <a:ea typeface="Times New Roman"/>
                <a:cs typeface="Times New Roman"/>
                <a:sym typeface="Times New Roman"/>
              </a:rPr>
              <a:t>Modified Cams allowed</a:t>
            </a:r>
            <a:endParaRPr b="1" sz="2000">
              <a:solidFill>
                <a:schemeClr val="dk1"/>
              </a:solidFill>
              <a:latin typeface="Times New Roman"/>
              <a:ea typeface="Times New Roman"/>
              <a:cs typeface="Times New Roman"/>
              <a:sym typeface="Times New Roman"/>
            </a:endParaRPr>
          </a:p>
          <a:p>
            <a:pPr indent="-355600" lvl="0" marL="457200" marR="565449" rtl="0" algn="l">
              <a:lnSpc>
                <a:spcPct val="98445"/>
              </a:lnSpc>
              <a:spcBef>
                <a:spcPts val="0"/>
              </a:spcBef>
              <a:spcAft>
                <a:spcPts val="0"/>
              </a:spcAft>
              <a:buClr>
                <a:schemeClr val="dk1"/>
              </a:buClr>
              <a:buSzPts val="2000"/>
              <a:buFont typeface="Times New Roman"/>
              <a:buChar char="●"/>
            </a:pPr>
            <a:r>
              <a:rPr b="1" lang="en-US" sz="2000">
                <a:solidFill>
                  <a:schemeClr val="dk1"/>
                </a:solidFill>
                <a:latin typeface="Times New Roman"/>
                <a:ea typeface="Times New Roman"/>
                <a:cs typeface="Times New Roman"/>
                <a:sym typeface="Times New Roman"/>
              </a:rPr>
              <a:t>Compression ratio unlimited</a:t>
            </a:r>
            <a:endParaRPr b="1" sz="2000">
              <a:solidFill>
                <a:schemeClr val="dk1"/>
              </a:solidFill>
              <a:latin typeface="Times New Roman"/>
              <a:ea typeface="Times New Roman"/>
              <a:cs typeface="Times New Roman"/>
              <a:sym typeface="Times New Roman"/>
            </a:endParaRPr>
          </a:p>
          <a:p>
            <a:pPr indent="-355600" lvl="0" marL="457200" marR="565449" rtl="0" algn="l">
              <a:lnSpc>
                <a:spcPct val="98445"/>
              </a:lnSpc>
              <a:spcBef>
                <a:spcPts val="0"/>
              </a:spcBef>
              <a:spcAft>
                <a:spcPts val="0"/>
              </a:spcAft>
              <a:buClr>
                <a:schemeClr val="dk1"/>
              </a:buClr>
              <a:buSzPts val="2000"/>
              <a:buFont typeface="Times New Roman"/>
              <a:buChar char="●"/>
            </a:pPr>
            <a:r>
              <a:rPr b="1" lang="en-US" sz="2000">
                <a:solidFill>
                  <a:schemeClr val="dk1"/>
                </a:solidFill>
                <a:latin typeface="Times New Roman"/>
                <a:ea typeface="Times New Roman"/>
                <a:cs typeface="Times New Roman"/>
                <a:sym typeface="Times New Roman"/>
              </a:rPr>
              <a:t>Porting &amp; Polishing allowed</a:t>
            </a:r>
            <a:endParaRPr b="1" sz="2000">
              <a:solidFill>
                <a:schemeClr val="dk1"/>
              </a:solidFill>
              <a:latin typeface="Times New Roman"/>
              <a:ea typeface="Times New Roman"/>
              <a:cs typeface="Times New Roman"/>
              <a:sym typeface="Times New Roman"/>
            </a:endParaRPr>
          </a:p>
          <a:p>
            <a:pPr indent="-355600" lvl="0" marL="457200" marR="565449" rtl="0" algn="l">
              <a:lnSpc>
                <a:spcPct val="98445"/>
              </a:lnSpc>
              <a:spcBef>
                <a:spcPts val="0"/>
              </a:spcBef>
              <a:spcAft>
                <a:spcPts val="0"/>
              </a:spcAft>
              <a:buClr>
                <a:schemeClr val="dk1"/>
              </a:buClr>
              <a:buSzPts val="2000"/>
              <a:buFont typeface="Times New Roman"/>
              <a:buChar char="●"/>
            </a:pPr>
            <a:r>
              <a:rPr b="1" lang="en-US" sz="2000">
                <a:solidFill>
                  <a:schemeClr val="dk1"/>
                </a:solidFill>
                <a:latin typeface="Times New Roman"/>
                <a:ea typeface="Times New Roman"/>
                <a:cs typeface="Times New Roman"/>
                <a:sym typeface="Times New Roman"/>
              </a:rPr>
              <a:t>Any ignition, must not interfere with radio communications</a:t>
            </a:r>
            <a:endParaRPr b="1" sz="2000">
              <a:solidFill>
                <a:schemeClr val="dk1"/>
              </a:solidFill>
              <a:latin typeface="Times New Roman"/>
              <a:ea typeface="Times New Roman"/>
              <a:cs typeface="Times New Roman"/>
              <a:sym typeface="Times New Roman"/>
            </a:endParaRPr>
          </a:p>
          <a:p>
            <a:pPr indent="0" lvl="0" marL="0" marR="565449" rtl="0" algn="l">
              <a:lnSpc>
                <a:spcPct val="98445"/>
              </a:lnSpc>
              <a:spcBef>
                <a:spcPts val="300"/>
              </a:spcBef>
              <a:spcAft>
                <a:spcPts val="0"/>
              </a:spcAft>
              <a:buNone/>
            </a:pPr>
            <a:r>
              <a:t/>
            </a:r>
            <a:endParaRPr b="1" sz="1800">
              <a:solidFill>
                <a:schemeClr val="dk1"/>
              </a:solidFill>
              <a:latin typeface="Times New Roman"/>
              <a:ea typeface="Times New Roman"/>
              <a:cs typeface="Times New Roman"/>
              <a:sym typeface="Times New Roman"/>
            </a:endParaRPr>
          </a:p>
          <a:p>
            <a:pPr indent="0" lvl="0" marL="0" marR="565449" rtl="0" algn="l">
              <a:lnSpc>
                <a:spcPct val="98445"/>
              </a:lnSpc>
              <a:spcBef>
                <a:spcPts val="300"/>
              </a:spcBef>
              <a:spcAft>
                <a:spcPts val="0"/>
              </a:spcAft>
              <a:buNone/>
            </a:pPr>
            <a:r>
              <a:t/>
            </a:r>
            <a:endParaRPr b="1" sz="2500">
              <a:solidFill>
                <a:schemeClr val="dk1"/>
              </a:solidFill>
              <a:highlight>
                <a:srgbClr val="FFFF00"/>
              </a:highlight>
            </a:endParaRPr>
          </a:p>
          <a:p>
            <a:pPr indent="-230188" lvl="0" marL="230188" marR="0" rtl="0" algn="l">
              <a:lnSpc>
                <a:spcPct val="100000"/>
              </a:lnSpc>
              <a:spcBef>
                <a:spcPts val="900"/>
              </a:spcBef>
              <a:spcAft>
                <a:spcPts val="0"/>
              </a:spcAft>
              <a:buClr>
                <a:schemeClr val="dk1"/>
              </a:buClr>
              <a:buSzPts val="1800"/>
              <a:buFont typeface="Noto Sans Symbols"/>
              <a:buNone/>
            </a:pPr>
            <a:r>
              <a:t/>
            </a:r>
            <a:endParaRPr b="1" i="0" sz="1800" u="none" cap="none" strike="noStrike">
              <a:solidFill>
                <a:schemeClr val="dk1"/>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105"/>
          <p:cNvSpPr txBox="1"/>
          <p:nvPr/>
        </p:nvSpPr>
        <p:spPr>
          <a:xfrm>
            <a:off x="1844675" y="525462"/>
            <a:ext cx="6878638" cy="6661150"/>
          </a:xfrm>
          <a:prstGeom prst="rect">
            <a:avLst/>
          </a:prstGeom>
          <a:noFill/>
          <a:ln>
            <a:noFill/>
          </a:ln>
        </p:spPr>
        <p:txBody>
          <a:bodyPr anchorCtr="0" anchor="t" bIns="45700" lIns="91425" spcFirstLastPara="1" rIns="91425" wrap="square" tIns="45700">
            <a:noAutofit/>
          </a:bodyPr>
          <a:lstStyle/>
          <a:p>
            <a:pPr indent="-231775" lvl="0" marL="231775" marR="0" rtl="0" algn="l">
              <a:lnSpc>
                <a:spcPct val="8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Hazard/Risk</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Prop Strikes People/Crew (Engine Fires While Timing Mags in Hangar, Prop Man is Hit, Engine Fires When Prop is Turned, Mags Get Turned On, P-Leads Break)</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dk1"/>
              </a:buClr>
              <a:buSzPts val="700"/>
              <a:buFont typeface="Arial"/>
              <a:buNone/>
            </a:pPr>
            <a:r>
              <a:rPr b="0" i="1" lang="en-US" sz="2800" u="sng" cap="none" strike="noStrike">
                <a:solidFill>
                  <a:schemeClr val="dk1"/>
                </a:solidFill>
                <a:latin typeface="Arial"/>
                <a:ea typeface="Arial"/>
                <a:cs typeface="Arial"/>
                <a:sym typeface="Arial"/>
              </a:rPr>
              <a:t>Consequence</a:t>
            </a:r>
            <a:r>
              <a:rPr b="0" i="0" lang="en-US" sz="2800" u="sng"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Severe Injury to People.</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rgbClr val="000000"/>
              </a:buClr>
              <a:buSzPts val="2400"/>
              <a:buFont typeface="Arial"/>
              <a:buNone/>
            </a:pPr>
            <a:r>
              <a:t/>
            </a:r>
            <a:endParaRPr b="0" i="1" sz="2400" u="sng" cap="none" strike="noStrike">
              <a:solidFill>
                <a:srgbClr val="FF3300"/>
              </a:solidFill>
              <a:latin typeface="Arial"/>
              <a:ea typeface="Arial"/>
              <a:cs typeface="Arial"/>
              <a:sym typeface="Arial"/>
            </a:endParaRPr>
          </a:p>
          <a:p>
            <a:pPr indent="-231775" lvl="0" marL="231775" marR="0" rtl="0" algn="l">
              <a:lnSpc>
                <a:spcPct val="10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Ever Actually Happen?</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Yes.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accent2"/>
              </a:buClr>
              <a:buSzPts val="700"/>
              <a:buFont typeface="Arial"/>
              <a:buNone/>
            </a:pPr>
            <a:r>
              <a:rPr b="0" i="1" lang="en-US" sz="2800" u="sng" cap="none" strike="noStrike">
                <a:solidFill>
                  <a:schemeClr val="accent2"/>
                </a:solidFill>
                <a:latin typeface="Arial"/>
                <a:ea typeface="Arial"/>
                <a:cs typeface="Arial"/>
                <a:sym typeface="Arial"/>
              </a:rPr>
              <a:t>Risk Mitigation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Always Remove Plugs When Timing Engine</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Know and Practice </a:t>
            </a:r>
            <a:r>
              <a:rPr b="0" i="0" lang="en-US" sz="1800" u="sng" cap="none" strike="noStrike">
                <a:solidFill>
                  <a:schemeClr val="dk1"/>
                </a:solidFill>
                <a:latin typeface="Arial"/>
                <a:ea typeface="Arial"/>
                <a:cs typeface="Arial"/>
                <a:sym typeface="Arial"/>
              </a:rPr>
              <a:t>Correct</a:t>
            </a:r>
            <a:r>
              <a:rPr b="0" i="0" lang="en-US" sz="1800" u="none" cap="none" strike="noStrike">
                <a:solidFill>
                  <a:schemeClr val="dk1"/>
                </a:solidFill>
                <a:latin typeface="Arial"/>
                <a:ea typeface="Arial"/>
                <a:cs typeface="Arial"/>
                <a:sym typeface="Arial"/>
              </a:rPr>
              <a:t> Propping Technique</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Ensure Brakes, Tie-Down, Extra Crew Keep Aircraft From Moving (Redundancy is Good)</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Always Assume Prop is “Hot” Even with Switches OFF</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Establish Strict Rules About Who May Touch Propeller</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Install a starter</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rgbClr val="000000"/>
              </a:buClr>
              <a:buSzPts val="2800"/>
              <a:buFont typeface="Arial"/>
              <a:buNone/>
            </a:pPr>
            <a:r>
              <a:t/>
            </a:r>
            <a:endParaRPr b="0" i="1" sz="2800" u="sng" cap="none" strike="noStrike">
              <a:solidFill>
                <a:schemeClr val="accent2"/>
              </a:solidFill>
              <a:latin typeface="Arial"/>
              <a:ea typeface="Arial"/>
              <a:cs typeface="Arial"/>
              <a:sym typeface="Arial"/>
            </a:endParaRPr>
          </a:p>
        </p:txBody>
      </p:sp>
      <p:sp>
        <p:nvSpPr>
          <p:cNvPr id="991" name="Google Shape;991;p105"/>
          <p:cNvSpPr/>
          <p:nvPr/>
        </p:nvSpPr>
        <p:spPr>
          <a:xfrm>
            <a:off x="14288" y="6723063"/>
            <a:ext cx="9144000" cy="1381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106"/>
          <p:cNvSpPr txBox="1"/>
          <p:nvPr/>
        </p:nvSpPr>
        <p:spPr>
          <a:xfrm>
            <a:off x="1858963" y="1071562"/>
            <a:ext cx="6878637" cy="5370512"/>
          </a:xfrm>
          <a:prstGeom prst="rect">
            <a:avLst/>
          </a:prstGeom>
          <a:noFill/>
          <a:ln>
            <a:noFill/>
          </a:ln>
        </p:spPr>
        <p:txBody>
          <a:bodyPr anchorCtr="0" anchor="t" bIns="45700" lIns="91425" spcFirstLastPara="1" rIns="91425" wrap="square" tIns="45700">
            <a:noAutofit/>
          </a:bodyPr>
          <a:lstStyle/>
          <a:p>
            <a:pPr indent="-231775" lvl="0" marL="231775" marR="0" rtl="0" algn="l">
              <a:lnSpc>
                <a:spcPct val="8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Hazard/Risk</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Wind/Prop Blast Cause Loss of Control During Tow</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dk1"/>
              </a:buClr>
              <a:buSzPts val="700"/>
              <a:buFont typeface="Arial"/>
              <a:buNone/>
            </a:pPr>
            <a:r>
              <a:rPr b="0" i="1" lang="en-US" sz="2800" u="sng" cap="none" strike="noStrike">
                <a:solidFill>
                  <a:schemeClr val="dk1"/>
                </a:solidFill>
                <a:latin typeface="Arial"/>
                <a:ea typeface="Arial"/>
                <a:cs typeface="Arial"/>
                <a:sym typeface="Arial"/>
              </a:rPr>
              <a:t>Consequence</a:t>
            </a:r>
            <a:r>
              <a:rPr b="0" i="0" lang="en-US" sz="2800" u="sng"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Aircraft damaged.</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rgbClr val="000000"/>
              </a:buClr>
              <a:buSzPts val="2400"/>
              <a:buFont typeface="Arial"/>
              <a:buNone/>
            </a:pPr>
            <a:r>
              <a:t/>
            </a:r>
            <a:endParaRPr b="0" i="1" sz="2400" u="sng" cap="none" strike="noStrike">
              <a:solidFill>
                <a:srgbClr val="FF3300"/>
              </a:solidFill>
              <a:latin typeface="Arial"/>
              <a:ea typeface="Arial"/>
              <a:cs typeface="Arial"/>
              <a:sym typeface="Arial"/>
            </a:endParaRPr>
          </a:p>
          <a:p>
            <a:pPr indent="-231775" lvl="0" marL="231775" marR="0" rtl="0" algn="l">
              <a:lnSpc>
                <a:spcPct val="10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Ever Actually Happen?</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Yes.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accent2"/>
              </a:buClr>
              <a:buSzPts val="700"/>
              <a:buFont typeface="Arial"/>
              <a:buNone/>
            </a:pPr>
            <a:r>
              <a:rPr b="0" i="1" lang="en-US" sz="2800" u="sng" cap="none" strike="noStrike">
                <a:solidFill>
                  <a:schemeClr val="accent2"/>
                </a:solidFill>
                <a:latin typeface="Arial"/>
                <a:ea typeface="Arial"/>
                <a:cs typeface="Arial"/>
                <a:sym typeface="Arial"/>
              </a:rPr>
              <a:t>Risk Mitigation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Be Observant When Towing Behind Aircraft Running or Starting</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Pre-Plan Actions During Tow in Strong Winds if Control Loss Seems Possible (Disconnect Tow, Stop Towing, Increase Wing and Nose-Walkers)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sng" cap="none" strike="noStrike">
                <a:solidFill>
                  <a:schemeClr val="dk1"/>
                </a:solidFill>
                <a:latin typeface="Arial"/>
                <a:ea typeface="Arial"/>
                <a:cs typeface="Arial"/>
                <a:sym typeface="Arial"/>
              </a:rPr>
              <a:t>Do Not Fly With Unresolved/Assessed Damage</a:t>
            </a:r>
            <a:r>
              <a:rPr b="0" i="0" lang="en-US"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rgbClr val="000000"/>
              </a:buClr>
              <a:buSzPts val="2800"/>
              <a:buFont typeface="Arial"/>
              <a:buNone/>
            </a:pPr>
            <a:r>
              <a:t/>
            </a:r>
            <a:endParaRPr b="0" i="1" sz="2800" u="sng" cap="none" strike="noStrike">
              <a:solidFill>
                <a:schemeClr val="accent2"/>
              </a:solidFill>
              <a:latin typeface="Arial"/>
              <a:ea typeface="Arial"/>
              <a:cs typeface="Arial"/>
              <a:sym typeface="Arial"/>
            </a:endParaRPr>
          </a:p>
        </p:txBody>
      </p:sp>
      <p:sp>
        <p:nvSpPr>
          <p:cNvPr id="997" name="Google Shape;997;p106"/>
          <p:cNvSpPr/>
          <p:nvPr/>
        </p:nvSpPr>
        <p:spPr>
          <a:xfrm>
            <a:off x="14288" y="6723063"/>
            <a:ext cx="9144000" cy="1381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107"/>
          <p:cNvSpPr txBox="1"/>
          <p:nvPr/>
        </p:nvSpPr>
        <p:spPr>
          <a:xfrm>
            <a:off x="1858963" y="1071562"/>
            <a:ext cx="6878637" cy="5151437"/>
          </a:xfrm>
          <a:prstGeom prst="rect">
            <a:avLst/>
          </a:prstGeom>
          <a:noFill/>
          <a:ln>
            <a:noFill/>
          </a:ln>
        </p:spPr>
        <p:txBody>
          <a:bodyPr anchorCtr="0" anchor="t" bIns="45700" lIns="91425" spcFirstLastPara="1" rIns="91425" wrap="square" tIns="45700">
            <a:noAutofit/>
          </a:bodyPr>
          <a:lstStyle/>
          <a:p>
            <a:pPr indent="-231775" lvl="0" marL="231775" marR="0" rtl="0" algn="l">
              <a:lnSpc>
                <a:spcPct val="8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Hazard/Risk</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Hit Telephone Wires During Landing Approach</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dk1"/>
              </a:buClr>
              <a:buSzPts val="700"/>
              <a:buFont typeface="Arial"/>
              <a:buNone/>
            </a:pPr>
            <a:r>
              <a:rPr b="0" i="1" lang="en-US" sz="2800" u="sng" cap="none" strike="noStrike">
                <a:solidFill>
                  <a:schemeClr val="dk1"/>
                </a:solidFill>
                <a:latin typeface="Arial"/>
                <a:ea typeface="Arial"/>
                <a:cs typeface="Arial"/>
                <a:sym typeface="Arial"/>
              </a:rPr>
              <a:t>Consequence</a:t>
            </a:r>
            <a:r>
              <a:rPr b="0" i="0" lang="en-US" sz="2800" u="sng"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Pilot Injury (Possible Fatality); Aircraft damaged.</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rgbClr val="000000"/>
              </a:buClr>
              <a:buSzPts val="2400"/>
              <a:buFont typeface="Arial"/>
              <a:buNone/>
            </a:pPr>
            <a:r>
              <a:t/>
            </a:r>
            <a:endParaRPr b="0" i="1" sz="2400" u="sng" cap="none" strike="noStrike">
              <a:solidFill>
                <a:srgbClr val="FF3300"/>
              </a:solidFill>
              <a:latin typeface="Arial"/>
              <a:ea typeface="Arial"/>
              <a:cs typeface="Arial"/>
              <a:sym typeface="Arial"/>
            </a:endParaRPr>
          </a:p>
          <a:p>
            <a:pPr indent="-231775" lvl="0" marL="231775" marR="0" rtl="0" algn="l">
              <a:lnSpc>
                <a:spcPct val="10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Ever Actually Happen?</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Yes.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accent2"/>
              </a:buClr>
              <a:buSzPts val="700"/>
              <a:buFont typeface="Arial"/>
              <a:buNone/>
            </a:pPr>
            <a:r>
              <a:rPr b="0" i="1" lang="en-US" sz="2800" u="sng" cap="none" strike="noStrike">
                <a:solidFill>
                  <a:schemeClr val="accent2"/>
                </a:solidFill>
                <a:latin typeface="Arial"/>
                <a:ea typeface="Arial"/>
                <a:cs typeface="Arial"/>
                <a:sym typeface="Arial"/>
              </a:rPr>
              <a:t>Risk Mitigation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Do Not Fly Long, Low, Drag-In Approaches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Practice Close-In Approaches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Always Be in A Position to Make the Runway If the Engine Quits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rgbClr val="000000"/>
              </a:buClr>
              <a:buSzPts val="2800"/>
              <a:buFont typeface="Arial"/>
              <a:buNone/>
            </a:pPr>
            <a:r>
              <a:t/>
            </a:r>
            <a:endParaRPr b="0" i="1" sz="2800" u="sng" cap="none" strike="noStrike">
              <a:solidFill>
                <a:schemeClr val="accent2"/>
              </a:solidFill>
              <a:latin typeface="Arial"/>
              <a:ea typeface="Arial"/>
              <a:cs typeface="Arial"/>
              <a:sym typeface="Arial"/>
            </a:endParaRPr>
          </a:p>
        </p:txBody>
      </p:sp>
      <p:sp>
        <p:nvSpPr>
          <p:cNvPr id="1003" name="Google Shape;1003;p107"/>
          <p:cNvSpPr/>
          <p:nvPr/>
        </p:nvSpPr>
        <p:spPr>
          <a:xfrm>
            <a:off x="14288" y="6723063"/>
            <a:ext cx="9144000" cy="1381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108"/>
          <p:cNvSpPr txBox="1"/>
          <p:nvPr/>
        </p:nvSpPr>
        <p:spPr>
          <a:xfrm>
            <a:off x="1858963" y="1071562"/>
            <a:ext cx="6878637" cy="5865810"/>
          </a:xfrm>
          <a:prstGeom prst="rect">
            <a:avLst/>
          </a:prstGeom>
          <a:noFill/>
          <a:ln>
            <a:noFill/>
          </a:ln>
        </p:spPr>
        <p:txBody>
          <a:bodyPr anchorCtr="0" anchor="t" bIns="45700" lIns="91425" spcFirstLastPara="1" rIns="91425" wrap="square" tIns="45700">
            <a:noAutofit/>
          </a:bodyPr>
          <a:lstStyle/>
          <a:p>
            <a:pPr indent="-231775" lvl="0" marL="231775" marR="0" rtl="0" algn="l">
              <a:lnSpc>
                <a:spcPct val="8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Hazard/Risk  </a:t>
            </a:r>
            <a:r>
              <a:rPr b="0" i="0" lang="en-US" sz="1800" u="none" cap="none" strike="noStrike">
                <a:solidFill>
                  <a:schemeClr val="dk1"/>
                </a:solidFill>
                <a:latin typeface="Arial"/>
                <a:ea typeface="Arial"/>
                <a:cs typeface="Arial"/>
                <a:sym typeface="Arial"/>
              </a:rPr>
              <a:t>Midair Collision (Scatter Pylon, Passing, Landing)</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dk1"/>
              </a:buClr>
              <a:buSzPts val="700"/>
              <a:buFont typeface="Arial"/>
              <a:buNone/>
            </a:pPr>
            <a:r>
              <a:rPr b="0" i="1" lang="en-US" sz="2800" u="sng" cap="none" strike="noStrike">
                <a:solidFill>
                  <a:schemeClr val="dk1"/>
                </a:solidFill>
                <a:latin typeface="Arial"/>
                <a:ea typeface="Arial"/>
                <a:cs typeface="Arial"/>
                <a:sym typeface="Arial"/>
              </a:rPr>
              <a:t>Consequence</a:t>
            </a:r>
            <a:r>
              <a:rPr b="0" i="0" lang="en-US" sz="2800" u="sng"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Pilot Injury (Probably Fatal); Aircraft damaged/destroyed.</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rgbClr val="000000"/>
              </a:buClr>
              <a:buSzPts val="2400"/>
              <a:buFont typeface="Arial"/>
              <a:buNone/>
            </a:pPr>
            <a:r>
              <a:t/>
            </a:r>
            <a:endParaRPr b="0" i="1" sz="2400" u="sng" cap="none" strike="noStrike">
              <a:solidFill>
                <a:srgbClr val="FF3300"/>
              </a:solidFill>
              <a:latin typeface="Arial"/>
              <a:ea typeface="Arial"/>
              <a:cs typeface="Arial"/>
              <a:sym typeface="Arial"/>
            </a:endParaRPr>
          </a:p>
          <a:p>
            <a:pPr indent="-231775" lvl="0" marL="231775" marR="0" rtl="0" algn="l">
              <a:lnSpc>
                <a:spcPct val="10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Ever Actually Happen?</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Yes.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accent2"/>
              </a:buClr>
              <a:buSzPts val="700"/>
              <a:buFont typeface="Arial"/>
              <a:buNone/>
            </a:pPr>
            <a:r>
              <a:rPr b="0" i="1" lang="en-US" sz="2800" u="sng" cap="none" strike="noStrike">
                <a:solidFill>
                  <a:schemeClr val="accent2"/>
                </a:solidFill>
                <a:latin typeface="Arial"/>
                <a:ea typeface="Arial"/>
                <a:cs typeface="Arial"/>
                <a:sym typeface="Arial"/>
              </a:rPr>
              <a:t>Risk Mitigation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Maintain SA </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Know Your Competitor’s Flying Styles – Watch Everyone</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Always Maintain Visual Contact During Passes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Do Not Push a Bad, Decaying, or Uncertain Traffic/Passing Situation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Use Wing Rock and Clearing Maneuvers on Appch/Landing</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rgbClr val="000000"/>
              </a:buClr>
              <a:buSzPts val="2800"/>
              <a:buFont typeface="Arial"/>
              <a:buNone/>
            </a:pPr>
            <a:r>
              <a:t/>
            </a:r>
            <a:endParaRPr b="0" i="1" sz="2800" u="sng" cap="none" strike="noStrike">
              <a:solidFill>
                <a:schemeClr val="accent2"/>
              </a:solidFill>
              <a:latin typeface="Arial"/>
              <a:ea typeface="Arial"/>
              <a:cs typeface="Arial"/>
              <a:sym typeface="Arial"/>
            </a:endParaRPr>
          </a:p>
        </p:txBody>
      </p:sp>
      <p:sp>
        <p:nvSpPr>
          <p:cNvPr id="1009" name="Google Shape;1009;p108"/>
          <p:cNvSpPr/>
          <p:nvPr/>
        </p:nvSpPr>
        <p:spPr>
          <a:xfrm>
            <a:off x="14288" y="6723063"/>
            <a:ext cx="9144000" cy="1381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109"/>
          <p:cNvSpPr txBox="1"/>
          <p:nvPr/>
        </p:nvSpPr>
        <p:spPr>
          <a:xfrm>
            <a:off x="1858963" y="1071562"/>
            <a:ext cx="6878637" cy="5646735"/>
          </a:xfrm>
          <a:prstGeom prst="rect">
            <a:avLst/>
          </a:prstGeom>
          <a:noFill/>
          <a:ln>
            <a:noFill/>
          </a:ln>
        </p:spPr>
        <p:txBody>
          <a:bodyPr anchorCtr="0" anchor="t" bIns="45700" lIns="91425" spcFirstLastPara="1" rIns="91425" wrap="square" tIns="45700">
            <a:noAutofit/>
          </a:bodyPr>
          <a:lstStyle/>
          <a:p>
            <a:pPr indent="-231775" lvl="0" marL="231775" marR="0" rtl="0" algn="l">
              <a:lnSpc>
                <a:spcPct val="8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Hazard/Risk</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Run Off End Of Runway </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900"/>
              </a:spcBef>
              <a:spcAft>
                <a:spcPts val="0"/>
              </a:spcAft>
              <a:buClr>
                <a:srgbClr val="000000"/>
              </a:buClr>
              <a:buSzPts val="2800"/>
              <a:buFont typeface="Arial"/>
              <a:buNone/>
            </a:pPr>
            <a:r>
              <a:rPr b="0" i="1" lang="en-US" sz="2800" u="sng" cap="none" strike="noStrike">
                <a:solidFill>
                  <a:schemeClr val="dk1"/>
                </a:solidFill>
                <a:latin typeface="Arial"/>
                <a:ea typeface="Arial"/>
                <a:cs typeface="Arial"/>
                <a:sym typeface="Arial"/>
              </a:rPr>
              <a:t>Consequence</a:t>
            </a:r>
            <a:r>
              <a:rPr b="0" i="0" lang="en-US" sz="2800" u="sng"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Pilot Injury; Aircraft damaged.</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rgbClr val="000000"/>
              </a:buClr>
              <a:buSzPts val="2400"/>
              <a:buFont typeface="Arial"/>
              <a:buNone/>
            </a:pPr>
            <a:r>
              <a:t/>
            </a:r>
            <a:endParaRPr b="0" i="1" sz="2400" u="sng" cap="none" strike="noStrike">
              <a:solidFill>
                <a:srgbClr val="FF3300"/>
              </a:solidFill>
              <a:latin typeface="Arial"/>
              <a:ea typeface="Arial"/>
              <a:cs typeface="Arial"/>
              <a:sym typeface="Arial"/>
            </a:endParaRPr>
          </a:p>
          <a:p>
            <a:pPr indent="-231775" lvl="0" marL="231775" marR="0" rtl="0" algn="l">
              <a:lnSpc>
                <a:spcPct val="10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Ever Actually Happen?</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Yes.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accent2"/>
              </a:buClr>
              <a:buSzPts val="700"/>
              <a:buFont typeface="Arial"/>
              <a:buNone/>
            </a:pPr>
            <a:r>
              <a:rPr b="0" i="1" lang="en-US" sz="2800" u="sng" cap="none" strike="noStrike">
                <a:solidFill>
                  <a:schemeClr val="accent2"/>
                </a:solidFill>
                <a:latin typeface="Arial"/>
                <a:ea typeface="Arial"/>
                <a:cs typeface="Arial"/>
                <a:sym typeface="Arial"/>
              </a:rPr>
              <a:t>Risk Mitigation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Pick Go-Around Point During Approach</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Ensure Proper Touchdown Speed (Plan Appch, Slip, etc.)</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Have Excellent, Reliable Brakes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Be Aware of Runway Slope and Density Alt Effect on G-Spd</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Consider Ground Looping if Departure Inevitable</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rgbClr val="000000"/>
              </a:buClr>
              <a:buSzPts val="2800"/>
              <a:buFont typeface="Arial"/>
              <a:buNone/>
            </a:pPr>
            <a:r>
              <a:t/>
            </a:r>
            <a:endParaRPr b="0" i="1" sz="2800" u="sng" cap="none" strike="noStrike">
              <a:solidFill>
                <a:schemeClr val="accent2"/>
              </a:solidFill>
              <a:latin typeface="Arial"/>
              <a:ea typeface="Arial"/>
              <a:cs typeface="Arial"/>
              <a:sym typeface="Arial"/>
            </a:endParaRPr>
          </a:p>
        </p:txBody>
      </p:sp>
      <p:sp>
        <p:nvSpPr>
          <p:cNvPr id="1015" name="Google Shape;1015;p109"/>
          <p:cNvSpPr/>
          <p:nvPr/>
        </p:nvSpPr>
        <p:spPr>
          <a:xfrm>
            <a:off x="14288" y="6723063"/>
            <a:ext cx="9144000" cy="1381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110"/>
          <p:cNvSpPr txBox="1"/>
          <p:nvPr/>
        </p:nvSpPr>
        <p:spPr>
          <a:xfrm>
            <a:off x="1858963" y="1071562"/>
            <a:ext cx="6878637" cy="4932362"/>
          </a:xfrm>
          <a:prstGeom prst="rect">
            <a:avLst/>
          </a:prstGeom>
          <a:noFill/>
          <a:ln>
            <a:noFill/>
          </a:ln>
        </p:spPr>
        <p:txBody>
          <a:bodyPr anchorCtr="0" anchor="t" bIns="45700" lIns="91425" spcFirstLastPara="1" rIns="91425" wrap="square" tIns="45700">
            <a:noAutofit/>
          </a:bodyPr>
          <a:lstStyle/>
          <a:p>
            <a:pPr indent="-231775" lvl="0" marL="231775" marR="0" rtl="0" algn="l">
              <a:lnSpc>
                <a:spcPct val="8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Hazard/Risk</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Ruts/Grooves or Bumps in Runway Cause Loss of Control </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dk1"/>
              </a:buClr>
              <a:buSzPts val="700"/>
              <a:buFont typeface="Arial"/>
              <a:buNone/>
            </a:pPr>
            <a:r>
              <a:rPr b="0" i="1" lang="en-US" sz="2800" u="sng" cap="none" strike="noStrike">
                <a:solidFill>
                  <a:schemeClr val="dk1"/>
                </a:solidFill>
                <a:latin typeface="Arial"/>
                <a:ea typeface="Arial"/>
                <a:cs typeface="Arial"/>
                <a:sym typeface="Arial"/>
              </a:rPr>
              <a:t>Consequence</a:t>
            </a:r>
            <a:r>
              <a:rPr b="0" i="0" lang="en-US" sz="2800" u="sng"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Pilot Injury; Aircraft damaged.</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rgbClr val="000000"/>
              </a:buClr>
              <a:buSzPts val="2400"/>
              <a:buFont typeface="Arial"/>
              <a:buNone/>
            </a:pPr>
            <a:r>
              <a:t/>
            </a:r>
            <a:endParaRPr b="0" i="1" sz="2400" u="sng" cap="none" strike="noStrike">
              <a:solidFill>
                <a:srgbClr val="FF3300"/>
              </a:solidFill>
              <a:latin typeface="Arial"/>
              <a:ea typeface="Arial"/>
              <a:cs typeface="Arial"/>
              <a:sym typeface="Arial"/>
            </a:endParaRPr>
          </a:p>
          <a:p>
            <a:pPr indent="-231775" lvl="0" marL="231775" marR="0" rtl="0" algn="l">
              <a:lnSpc>
                <a:spcPct val="10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Ever Actually Happen?</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Yes.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accent2"/>
              </a:buClr>
              <a:buSzPts val="700"/>
              <a:buFont typeface="Arial"/>
              <a:buNone/>
            </a:pPr>
            <a:r>
              <a:rPr b="0" i="1" lang="en-US" sz="2800" u="sng" cap="none" strike="noStrike">
                <a:solidFill>
                  <a:schemeClr val="accent2"/>
                </a:solidFill>
                <a:latin typeface="Arial"/>
                <a:ea typeface="Arial"/>
                <a:cs typeface="Arial"/>
                <a:sym typeface="Arial"/>
              </a:rPr>
              <a:t>Risk Mitigation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Transition to Cold Side with Tail Up if Possible</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Locate/Inspect Grooves When Positioning for Takeoff</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Cross Ruts at Max Angle Possible if Tail is Down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rgbClr val="000000"/>
              </a:buClr>
              <a:buSzPts val="2800"/>
              <a:buFont typeface="Arial"/>
              <a:buNone/>
            </a:pPr>
            <a:r>
              <a:t/>
            </a:r>
            <a:endParaRPr b="0" i="1" sz="2800" u="sng" cap="none" strike="noStrike">
              <a:solidFill>
                <a:schemeClr val="accent2"/>
              </a:solidFill>
              <a:latin typeface="Arial"/>
              <a:ea typeface="Arial"/>
              <a:cs typeface="Arial"/>
              <a:sym typeface="Arial"/>
            </a:endParaRPr>
          </a:p>
        </p:txBody>
      </p:sp>
      <p:sp>
        <p:nvSpPr>
          <p:cNvPr id="1021" name="Google Shape;1021;p110"/>
          <p:cNvSpPr/>
          <p:nvPr/>
        </p:nvSpPr>
        <p:spPr>
          <a:xfrm>
            <a:off x="14288" y="6723063"/>
            <a:ext cx="9144000" cy="1381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111"/>
          <p:cNvSpPr txBox="1"/>
          <p:nvPr/>
        </p:nvSpPr>
        <p:spPr>
          <a:xfrm>
            <a:off x="1858963" y="1071562"/>
            <a:ext cx="6878637" cy="5589585"/>
          </a:xfrm>
          <a:prstGeom prst="rect">
            <a:avLst/>
          </a:prstGeom>
          <a:noFill/>
          <a:ln>
            <a:noFill/>
          </a:ln>
        </p:spPr>
        <p:txBody>
          <a:bodyPr anchorCtr="0" anchor="t" bIns="45700" lIns="91425" spcFirstLastPara="1" rIns="91425" wrap="square" tIns="45700">
            <a:noAutofit/>
          </a:bodyPr>
          <a:lstStyle/>
          <a:p>
            <a:pPr indent="-231775" lvl="0" marL="231775" marR="0" rtl="0" algn="l">
              <a:lnSpc>
                <a:spcPct val="8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Hazard/Risk</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Seat Belts (Shoulder Straps) Cut Into Neck During Turbulence/Accident.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dk1"/>
              </a:buClr>
              <a:buSzPts val="700"/>
              <a:buFont typeface="Arial"/>
              <a:buNone/>
            </a:pPr>
            <a:r>
              <a:rPr b="0" i="1" lang="en-US" sz="2800" u="sng" cap="none" strike="noStrike">
                <a:solidFill>
                  <a:schemeClr val="dk1"/>
                </a:solidFill>
                <a:latin typeface="Arial"/>
                <a:ea typeface="Arial"/>
                <a:cs typeface="Arial"/>
                <a:sym typeface="Arial"/>
              </a:rPr>
              <a:t>Consequence</a:t>
            </a:r>
            <a:r>
              <a:rPr b="0" i="0" lang="en-US" sz="2800" u="sng"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Pilot Injury/Bloody Flight Suit.</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rgbClr val="000000"/>
              </a:buClr>
              <a:buSzPts val="2400"/>
              <a:buFont typeface="Arial"/>
              <a:buNone/>
            </a:pPr>
            <a:r>
              <a:t/>
            </a:r>
            <a:endParaRPr b="0" i="1" sz="2400" u="sng" cap="none" strike="noStrike">
              <a:solidFill>
                <a:srgbClr val="FF3300"/>
              </a:solidFill>
              <a:latin typeface="Arial"/>
              <a:ea typeface="Arial"/>
              <a:cs typeface="Arial"/>
              <a:sym typeface="Arial"/>
            </a:endParaRPr>
          </a:p>
          <a:p>
            <a:pPr indent="-231775" lvl="0" marL="231775" marR="0" rtl="0" algn="l">
              <a:lnSpc>
                <a:spcPct val="10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Ever Actually Happen?</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Yes.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accent2"/>
              </a:buClr>
              <a:buSzPts val="700"/>
              <a:buFont typeface="Arial"/>
              <a:buNone/>
            </a:pPr>
            <a:r>
              <a:rPr b="0" i="1" lang="en-US" sz="2800" u="sng" cap="none" strike="noStrike">
                <a:solidFill>
                  <a:schemeClr val="accent2"/>
                </a:solidFill>
                <a:latin typeface="Arial"/>
                <a:ea typeface="Arial"/>
                <a:cs typeface="Arial"/>
                <a:sym typeface="Arial"/>
              </a:rPr>
              <a:t>Risk Mitigation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Position Shoulder Belts Carefully (5 deg below to 30 deg above horizontal at shoulder)</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Separate Belts With Something Other than Your Neck (Spacer at Fuselage Attach)</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Cushion Belts Where they Cross Your Body</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rgbClr val="000000"/>
              </a:buClr>
              <a:buSzPts val="2800"/>
              <a:buFont typeface="Arial"/>
              <a:buNone/>
            </a:pPr>
            <a:r>
              <a:t/>
            </a:r>
            <a:endParaRPr b="0" i="1" sz="2800" u="sng" cap="none" strike="noStrike">
              <a:solidFill>
                <a:schemeClr val="accent2"/>
              </a:solidFill>
              <a:latin typeface="Arial"/>
              <a:ea typeface="Arial"/>
              <a:cs typeface="Arial"/>
              <a:sym typeface="Arial"/>
            </a:endParaRPr>
          </a:p>
        </p:txBody>
      </p:sp>
      <p:sp>
        <p:nvSpPr>
          <p:cNvPr id="1027" name="Google Shape;1027;p111"/>
          <p:cNvSpPr/>
          <p:nvPr/>
        </p:nvSpPr>
        <p:spPr>
          <a:xfrm>
            <a:off x="14288" y="6723063"/>
            <a:ext cx="9144000" cy="1381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112"/>
          <p:cNvSpPr txBox="1"/>
          <p:nvPr/>
        </p:nvSpPr>
        <p:spPr>
          <a:xfrm>
            <a:off x="2328863" y="725487"/>
            <a:ext cx="6878637" cy="6384924"/>
          </a:xfrm>
          <a:prstGeom prst="rect">
            <a:avLst/>
          </a:prstGeom>
          <a:noFill/>
          <a:ln>
            <a:noFill/>
          </a:ln>
        </p:spPr>
        <p:txBody>
          <a:bodyPr anchorCtr="0" anchor="t" bIns="45700" lIns="91425" spcFirstLastPara="1" rIns="91425" wrap="square" tIns="45700">
            <a:noAutofit/>
          </a:bodyPr>
          <a:lstStyle/>
          <a:p>
            <a:pPr indent="-231775" lvl="0" marL="231775" marR="0" rtl="0" algn="l">
              <a:lnSpc>
                <a:spcPct val="8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Hazard/Risk</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Fumes (Carbon Monoxide Poisoning, Gasoline Vapors from Leaks or Tank Splits)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dk1"/>
              </a:buClr>
              <a:buSzPts val="700"/>
              <a:buFont typeface="Arial"/>
              <a:buNone/>
            </a:pPr>
            <a:r>
              <a:rPr b="0" i="1" lang="en-US" sz="2800" u="sng" cap="none" strike="noStrike">
                <a:solidFill>
                  <a:schemeClr val="dk1"/>
                </a:solidFill>
                <a:latin typeface="Arial"/>
                <a:ea typeface="Arial"/>
                <a:cs typeface="Arial"/>
                <a:sym typeface="Arial"/>
              </a:rPr>
              <a:t>Consequence</a:t>
            </a:r>
            <a:r>
              <a:rPr b="0" i="0" lang="en-US" sz="2800" u="sng"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Loss of Pilot Alertness/Consciousness; Possible Injury/Accident; Aircraft damage.</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rgbClr val="000000"/>
              </a:buClr>
              <a:buSzPts val="2400"/>
              <a:buFont typeface="Arial"/>
              <a:buNone/>
            </a:pPr>
            <a:r>
              <a:t/>
            </a:r>
            <a:endParaRPr b="0" i="1" sz="2400" u="sng" cap="none" strike="noStrike">
              <a:solidFill>
                <a:srgbClr val="FF3300"/>
              </a:solidFill>
              <a:latin typeface="Arial"/>
              <a:ea typeface="Arial"/>
              <a:cs typeface="Arial"/>
              <a:sym typeface="Arial"/>
            </a:endParaRPr>
          </a:p>
          <a:p>
            <a:pPr indent="-231775" lvl="0" marL="231775" marR="0" rtl="0" algn="l">
              <a:lnSpc>
                <a:spcPct val="10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Ever Actually Happen?</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Yes.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accent2"/>
              </a:buClr>
              <a:buSzPts val="700"/>
              <a:buFont typeface="Arial"/>
              <a:buNone/>
            </a:pPr>
            <a:r>
              <a:rPr b="0" i="1" lang="en-US" sz="2800" u="sng" cap="none" strike="noStrike">
                <a:solidFill>
                  <a:schemeClr val="accent2"/>
                </a:solidFill>
                <a:latin typeface="Arial"/>
                <a:ea typeface="Arial"/>
                <a:cs typeface="Arial"/>
                <a:sym typeface="Arial"/>
              </a:rPr>
              <a:t>Risk Mitigation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Check Your Aircraft Before Reno with a Sensitive, Digital CO Monitor</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Ensure All Fuel Connections Are Secure</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Install Fresh Air Source or Oxygen System (Mandatory for Unlimited Racers)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Consider Possibilities if You are Upside Down Off the Runway Awaiting Rescue</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rgbClr val="000000"/>
              </a:buClr>
              <a:buSzPts val="2800"/>
              <a:buFont typeface="Arial"/>
              <a:buNone/>
            </a:pPr>
            <a:r>
              <a:t/>
            </a:r>
            <a:endParaRPr b="0" i="1" sz="2800" u="sng" cap="none" strike="noStrike">
              <a:solidFill>
                <a:schemeClr val="accent2"/>
              </a:solidFill>
              <a:latin typeface="Arial"/>
              <a:ea typeface="Arial"/>
              <a:cs typeface="Arial"/>
              <a:sym typeface="Arial"/>
            </a:endParaRPr>
          </a:p>
        </p:txBody>
      </p:sp>
      <p:sp>
        <p:nvSpPr>
          <p:cNvPr id="1033" name="Google Shape;1033;p112"/>
          <p:cNvSpPr/>
          <p:nvPr/>
        </p:nvSpPr>
        <p:spPr>
          <a:xfrm>
            <a:off x="14288" y="6723063"/>
            <a:ext cx="9144000" cy="1381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13"/>
          <p:cNvSpPr txBox="1"/>
          <p:nvPr/>
        </p:nvSpPr>
        <p:spPr>
          <a:xfrm>
            <a:off x="1858963" y="928687"/>
            <a:ext cx="6878637" cy="5727698"/>
          </a:xfrm>
          <a:prstGeom prst="rect">
            <a:avLst/>
          </a:prstGeom>
          <a:noFill/>
          <a:ln>
            <a:noFill/>
          </a:ln>
        </p:spPr>
        <p:txBody>
          <a:bodyPr anchorCtr="0" anchor="t" bIns="45700" lIns="91425" spcFirstLastPara="1" rIns="91425" wrap="square" tIns="45700">
            <a:noAutofit/>
          </a:bodyPr>
          <a:lstStyle/>
          <a:p>
            <a:pPr indent="-231775" lvl="0" marL="231775" marR="0" rtl="0" algn="l">
              <a:lnSpc>
                <a:spcPct val="8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Hazard/Risk</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Stall/Spin (High Speed Stall, Landing Approach, Dealing with IFE) </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dk1"/>
              </a:buClr>
              <a:buSzPts val="700"/>
              <a:buFont typeface="Arial"/>
              <a:buNone/>
            </a:pPr>
            <a:r>
              <a:rPr b="0" i="1" lang="en-US" sz="2800" u="sng" cap="none" strike="noStrike">
                <a:solidFill>
                  <a:schemeClr val="dk1"/>
                </a:solidFill>
                <a:latin typeface="Arial"/>
                <a:ea typeface="Arial"/>
                <a:cs typeface="Arial"/>
                <a:sym typeface="Arial"/>
              </a:rPr>
              <a:t>Consequence</a:t>
            </a:r>
            <a:r>
              <a:rPr b="0" i="0" lang="en-US" sz="2800" u="sng"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Severe Pilot Injury (Possible Fatality); Aircraft damaged/destroyed.</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rgbClr val="000000"/>
              </a:buClr>
              <a:buSzPts val="2400"/>
              <a:buFont typeface="Arial"/>
              <a:buNone/>
            </a:pPr>
            <a:r>
              <a:t/>
            </a:r>
            <a:endParaRPr b="0" i="1" sz="2400" u="sng" cap="none" strike="noStrike">
              <a:solidFill>
                <a:srgbClr val="FF3300"/>
              </a:solidFill>
              <a:latin typeface="Arial"/>
              <a:ea typeface="Arial"/>
              <a:cs typeface="Arial"/>
              <a:sym typeface="Arial"/>
            </a:endParaRPr>
          </a:p>
          <a:p>
            <a:pPr indent="-231775" lvl="0" marL="231775" marR="0" rtl="0" algn="l">
              <a:lnSpc>
                <a:spcPct val="10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Ever Actually Happen?</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Yes.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accent2"/>
              </a:buClr>
              <a:buSzPts val="700"/>
              <a:buFont typeface="Arial"/>
              <a:buNone/>
            </a:pPr>
            <a:r>
              <a:rPr b="0" i="1" lang="en-US" sz="2800" u="sng" cap="none" strike="noStrike">
                <a:solidFill>
                  <a:schemeClr val="accent2"/>
                </a:solidFill>
                <a:latin typeface="Arial"/>
                <a:ea typeface="Arial"/>
                <a:cs typeface="Arial"/>
                <a:sym typeface="Arial"/>
              </a:rPr>
              <a:t>Risk Mitigation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Know Your Airplane’s Low Speed Handling Thoroughly</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Know Best Glide and Vso Before the IFE</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Know Your Airplane’s Feel/Warning When Stall is Imminent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Practice Emergency Approaches at Home</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rgbClr val="000000"/>
              </a:buClr>
              <a:buSzPts val="2800"/>
              <a:buFont typeface="Arial"/>
              <a:buNone/>
            </a:pPr>
            <a:r>
              <a:t/>
            </a:r>
            <a:endParaRPr b="0" i="1" sz="2800" u="sng" cap="none" strike="noStrike">
              <a:solidFill>
                <a:schemeClr val="accent2"/>
              </a:solidFill>
              <a:latin typeface="Arial"/>
              <a:ea typeface="Arial"/>
              <a:cs typeface="Arial"/>
              <a:sym typeface="Arial"/>
            </a:endParaRPr>
          </a:p>
        </p:txBody>
      </p:sp>
      <p:sp>
        <p:nvSpPr>
          <p:cNvPr id="1039" name="Google Shape;1039;p113"/>
          <p:cNvSpPr/>
          <p:nvPr/>
        </p:nvSpPr>
        <p:spPr>
          <a:xfrm>
            <a:off x="14288" y="6723063"/>
            <a:ext cx="9144000" cy="1381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114"/>
          <p:cNvSpPr txBox="1"/>
          <p:nvPr/>
        </p:nvSpPr>
        <p:spPr>
          <a:xfrm>
            <a:off x="1858963" y="928687"/>
            <a:ext cx="6878637" cy="5618162"/>
          </a:xfrm>
          <a:prstGeom prst="rect">
            <a:avLst/>
          </a:prstGeom>
          <a:noFill/>
          <a:ln>
            <a:noFill/>
          </a:ln>
        </p:spPr>
        <p:txBody>
          <a:bodyPr anchorCtr="0" anchor="t" bIns="45700" lIns="91425" spcFirstLastPara="1" rIns="91425" wrap="square" tIns="45700">
            <a:noAutofit/>
          </a:bodyPr>
          <a:lstStyle/>
          <a:p>
            <a:pPr indent="-231775" lvl="0" marL="231775" marR="0" rtl="0" algn="l">
              <a:lnSpc>
                <a:spcPct val="8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Hazard/Risk</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Tow Vehicle and Aircraft Make Hard Contact (Tow Too Fast/Can’t Stop, Tailgate Hits Vertical Tail, etc.)</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dk1"/>
              </a:buClr>
              <a:buSzPts val="700"/>
              <a:buFont typeface="Arial"/>
              <a:buNone/>
            </a:pPr>
            <a:r>
              <a:rPr b="0" i="1" lang="en-US" sz="2800" u="sng" cap="none" strike="noStrike">
                <a:solidFill>
                  <a:schemeClr val="dk1"/>
                </a:solidFill>
                <a:latin typeface="Arial"/>
                <a:ea typeface="Arial"/>
                <a:cs typeface="Arial"/>
                <a:sym typeface="Arial"/>
              </a:rPr>
              <a:t>Consequence</a:t>
            </a:r>
            <a:r>
              <a:rPr b="0" i="0" lang="en-US" sz="2800" u="sng"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Aircraft Damage; Unable to Repair to Compete</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Tow Vehicle Damage</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200"/>
              </a:spcBef>
              <a:spcAft>
                <a:spcPts val="0"/>
              </a:spcAft>
              <a:buClr>
                <a:schemeClr val="dk1"/>
              </a:buClr>
              <a:buSzPts val="2400"/>
              <a:buFont typeface="Arial"/>
              <a:buNone/>
            </a:pPr>
            <a:r>
              <a:t/>
            </a:r>
            <a:endParaRPr b="0" i="1" sz="2400" u="sng" cap="none" strike="noStrike">
              <a:solidFill>
                <a:srgbClr val="FF3300"/>
              </a:solidFill>
              <a:latin typeface="Arial"/>
              <a:ea typeface="Arial"/>
              <a:cs typeface="Arial"/>
              <a:sym typeface="Arial"/>
            </a:endParaRPr>
          </a:p>
          <a:p>
            <a:pPr indent="-231775" lvl="0" marL="231775" marR="0" rtl="0" algn="l">
              <a:lnSpc>
                <a:spcPct val="100000"/>
              </a:lnSpc>
              <a:spcBef>
                <a:spcPts val="0"/>
              </a:spcBef>
              <a:spcAft>
                <a:spcPts val="0"/>
              </a:spcAft>
              <a:buClr>
                <a:srgbClr val="FF3300"/>
              </a:buClr>
              <a:buSzPts val="600"/>
              <a:buFont typeface="Arial"/>
              <a:buNone/>
            </a:pPr>
            <a:r>
              <a:rPr b="0" i="1" lang="en-US" sz="2400" u="sng" cap="none" strike="noStrike">
                <a:solidFill>
                  <a:srgbClr val="FF3300"/>
                </a:solidFill>
                <a:latin typeface="Arial"/>
                <a:ea typeface="Arial"/>
                <a:cs typeface="Arial"/>
                <a:sym typeface="Arial"/>
              </a:rPr>
              <a:t>Ever Actually Happen?</a:t>
            </a:r>
            <a:endParaRPr b="0" i="0" sz="1400" u="none" cap="none" strike="noStrike">
              <a:solidFill>
                <a:srgbClr val="000000"/>
              </a:solidFill>
              <a:latin typeface="Arial"/>
              <a:ea typeface="Arial"/>
              <a:cs typeface="Arial"/>
              <a:sym typeface="Arial"/>
            </a:endParaRPr>
          </a:p>
          <a:p>
            <a:pPr indent="-231775" lvl="0" marL="231775"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Yes.</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chemeClr val="accent2"/>
              </a:buClr>
              <a:buSzPts val="700"/>
              <a:buFont typeface="Arial"/>
              <a:buNone/>
            </a:pPr>
            <a:r>
              <a:rPr b="0" i="1" lang="en-US" sz="2800" u="sng" cap="none" strike="noStrike">
                <a:solidFill>
                  <a:schemeClr val="accent2"/>
                </a:solidFill>
                <a:latin typeface="Arial"/>
                <a:ea typeface="Arial"/>
                <a:cs typeface="Arial"/>
                <a:sym typeface="Arial"/>
              </a:rPr>
              <a:t>Risk Mitigation</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Taxi Instead of Tow (Not Practical for Launch)</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Tow Slowly</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90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Design and Use Tow Dolly (Extra SE on Start not Good)</a:t>
            </a:r>
            <a:endParaRPr b="0" i="0" sz="1400" u="none" cap="none" strike="noStrike">
              <a:solidFill>
                <a:srgbClr val="000000"/>
              </a:solidFill>
              <a:latin typeface="Arial"/>
              <a:ea typeface="Arial"/>
              <a:cs typeface="Arial"/>
              <a:sym typeface="Arial"/>
            </a:endParaRPr>
          </a:p>
          <a:p>
            <a:pPr indent="-231775" lvl="0" marL="231775" marR="0" rtl="0" algn="l">
              <a:lnSpc>
                <a:spcPct val="80000"/>
              </a:lnSpc>
              <a:spcBef>
                <a:spcPts val="1400"/>
              </a:spcBef>
              <a:spcAft>
                <a:spcPts val="0"/>
              </a:spcAft>
              <a:buClr>
                <a:srgbClr val="000000"/>
              </a:buClr>
              <a:buSzPts val="2800"/>
              <a:buFont typeface="Arial"/>
              <a:buNone/>
            </a:pPr>
            <a:r>
              <a:t/>
            </a:r>
            <a:endParaRPr b="0" i="1" sz="2800" u="sng" cap="none" strike="noStrike">
              <a:solidFill>
                <a:schemeClr val="accent2"/>
              </a:solidFill>
              <a:latin typeface="Arial"/>
              <a:ea typeface="Arial"/>
              <a:cs typeface="Arial"/>
              <a:sym typeface="Arial"/>
            </a:endParaRPr>
          </a:p>
        </p:txBody>
      </p:sp>
      <p:sp>
        <p:nvSpPr>
          <p:cNvPr id="1045" name="Google Shape;1045;p114"/>
          <p:cNvSpPr/>
          <p:nvPr/>
        </p:nvSpPr>
        <p:spPr>
          <a:xfrm>
            <a:off x="14288" y="6723063"/>
            <a:ext cx="9144000" cy="13811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Tom</dc:creator>
</cp:coreProperties>
</file>